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6"/>
  </p:handoutMasterIdLst>
  <p:sldIdLst>
    <p:sldId id="256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E44FF8-0159-E54A-887B-41426C4E75FA}" v="3" dt="2025-12-10T09:40:55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94"/>
  </p:normalViewPr>
  <p:slideViewPr>
    <p:cSldViewPr snapToGrid="0">
      <p:cViewPr varScale="1">
        <p:scale>
          <a:sx n="129" d="100"/>
          <a:sy n="129" d="100"/>
        </p:scale>
        <p:origin x="4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 ANGELES PETKOVA SAIZ" userId="7f124708-113b-4a77-b378-ad51c115cf8e" providerId="ADAL" clId="{AB6FE79F-F1AD-5BA2-8429-DF038260C8DA}"/>
    <pc:docChg chg="modSld modMainMaster">
      <pc:chgData name="M ANGELES PETKOVA SAIZ" userId="7f124708-113b-4a77-b378-ad51c115cf8e" providerId="ADAL" clId="{AB6FE79F-F1AD-5BA2-8429-DF038260C8DA}" dt="2025-12-10T09:40:55.593" v="7" actId="14826"/>
      <pc:docMkLst>
        <pc:docMk/>
      </pc:docMkLst>
      <pc:sldChg chg="addSp delSp modSp mod">
        <pc:chgData name="M ANGELES PETKOVA SAIZ" userId="7f124708-113b-4a77-b378-ad51c115cf8e" providerId="ADAL" clId="{AB6FE79F-F1AD-5BA2-8429-DF038260C8DA}" dt="2025-12-10T09:40:37.430" v="6"/>
        <pc:sldMkLst>
          <pc:docMk/>
          <pc:sldMk cId="3436972402" sldId="256"/>
        </pc:sldMkLst>
        <pc:spChg chg="mod">
          <ac:chgData name="M ANGELES PETKOVA SAIZ" userId="7f124708-113b-4a77-b378-ad51c115cf8e" providerId="ADAL" clId="{AB6FE79F-F1AD-5BA2-8429-DF038260C8DA}" dt="2025-12-10T09:40:32.419" v="4" actId="1076"/>
          <ac:spMkLst>
            <pc:docMk/>
            <pc:sldMk cId="3436972402" sldId="256"/>
            <ac:spMk id="2" creationId="{D1AA7428-8248-8D08-FDCC-708DA68C1365}"/>
          </ac:spMkLst>
        </pc:spChg>
        <pc:spChg chg="add del mod">
          <ac:chgData name="M ANGELES PETKOVA SAIZ" userId="7f124708-113b-4a77-b378-ad51c115cf8e" providerId="ADAL" clId="{AB6FE79F-F1AD-5BA2-8429-DF038260C8DA}" dt="2025-12-10T09:40:31.100" v="2"/>
          <ac:spMkLst>
            <pc:docMk/>
            <pc:sldMk cId="3436972402" sldId="256"/>
            <ac:spMk id="3" creationId="{A6EB42D5-ECAB-7B5A-867F-02864065D2B7}"/>
          </ac:spMkLst>
        </pc:spChg>
        <pc:spChg chg="add del mod">
          <ac:chgData name="M ANGELES PETKOVA SAIZ" userId="7f124708-113b-4a77-b378-ad51c115cf8e" providerId="ADAL" clId="{AB6FE79F-F1AD-5BA2-8429-DF038260C8DA}" dt="2025-12-10T09:40:37.430" v="6"/>
          <ac:spMkLst>
            <pc:docMk/>
            <pc:sldMk cId="3436972402" sldId="256"/>
            <ac:spMk id="4" creationId="{70407E09-7F03-4CC7-C423-744370D1FA87}"/>
          </ac:spMkLst>
        </pc:spChg>
      </pc:sldChg>
      <pc:sldMasterChg chg="modSp">
        <pc:chgData name="M ANGELES PETKOVA SAIZ" userId="7f124708-113b-4a77-b378-ad51c115cf8e" providerId="ADAL" clId="{AB6FE79F-F1AD-5BA2-8429-DF038260C8DA}" dt="2025-12-10T09:40:55.593" v="7" actId="14826"/>
        <pc:sldMasterMkLst>
          <pc:docMk/>
          <pc:sldMasterMk cId="3139734252" sldId="2147483648"/>
        </pc:sldMasterMkLst>
        <pc:picChg chg="mod">
          <ac:chgData name="M ANGELES PETKOVA SAIZ" userId="7f124708-113b-4a77-b378-ad51c115cf8e" providerId="ADAL" clId="{AB6FE79F-F1AD-5BA2-8429-DF038260C8DA}" dt="2025-12-10T09:40:55.593" v="7" actId="14826"/>
          <ac:picMkLst>
            <pc:docMk/>
            <pc:sldMasterMk cId="3139734252" sldId="2147483648"/>
            <ac:picMk id="7" creationId="{9DFD4AE1-AD40-C94D-BF8E-7A956D7432D0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D7F19D9-07E7-8D7F-4CBA-7F3D540C71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2FDBF41-AA43-0626-017A-75B2C761B8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6C4FA-EED0-524C-836B-EEA17E17EAA1}" type="datetimeFigureOut">
              <a:rPr lang="es-ES" smtClean="0"/>
              <a:t>10/12/25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165AB8-85F8-CD0B-DB68-CAFF85A6BB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CB4EF20-D7AB-6665-8B08-EFBDDE4192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C5FE3-1E6D-F146-8198-57FE7285D0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822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21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291AD6-7E03-345B-1AB2-2A016822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393113-B896-3BE6-8661-25DB5A740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01376F-9CE3-C60D-6485-58A6E7F2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2261C-202D-7145-A3A1-434824B48FBA}" type="datetimeFigureOut">
              <a:rPr lang="es-ES" smtClean="0"/>
              <a:t>10/12/25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AD0F34-B222-2612-7F3A-41B3D921B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FB7C4B-AB1E-14C9-1C4B-F7862D90C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27C77-9C35-D54A-B8BF-C9B4946F6B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634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B1F6C4B-8B03-EA54-024B-8C39058C2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820ADB-5982-592A-8223-C8543F595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AFF959-AE47-4E07-8FC8-C4A651C47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2261C-202D-7145-A3A1-434824B48FBA}" type="datetimeFigureOut">
              <a:rPr lang="es-ES" smtClean="0"/>
              <a:t>10/12/25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5D109F-8725-C671-F1D2-007DB5456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102028-50FC-5D8F-77AD-573D16548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27C77-9C35-D54A-B8BF-C9B4946F6B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155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75F38-5AAA-C978-65B3-8FB5B4EB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EB6AFD-8549-00C0-2EEF-D5A6031C0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7C3B9F-2EB2-2F70-B71E-EEB71FDD53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2261C-202D-7145-A3A1-434824B48FBA}" type="datetimeFigureOut">
              <a:rPr lang="es-ES" smtClean="0"/>
              <a:t>10/12/25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046139-D358-C982-6858-BC73FE89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7D83A5-F9A3-DBCB-5906-0568B138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27C77-9C35-D54A-B8BF-C9B4946F6B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051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B71BC-AE2F-3604-5F9E-75E5BDF0A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5BF704-8185-4D2E-E17B-098A7CB7A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E8B19B-3A21-ACE4-1A17-D959C71179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2261C-202D-7145-A3A1-434824B48FBA}" type="datetimeFigureOut">
              <a:rPr lang="es-ES" smtClean="0"/>
              <a:t>10/12/25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212D85-55C5-637C-86C2-17ED10658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536B1B-BBFF-A2FD-2A0E-7EE78DBB3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27C77-9C35-D54A-B8BF-C9B4946F6B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83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EB4C2-F3DD-4A1D-10E8-2CA26E3E9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BA3950-9551-2E31-C4D9-4B2CCE4DF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891469-05CC-2B85-26E5-DC4007625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00F0DC-2DDA-B9BD-5FC7-E615167798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2261C-202D-7145-A3A1-434824B48FBA}" type="datetimeFigureOut">
              <a:rPr lang="es-ES" smtClean="0"/>
              <a:t>10/12/25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F99D60-D8FA-B07C-CDE6-FD65DF3C4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4BDD34-7A37-30C7-9407-28C6069E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27C77-9C35-D54A-B8BF-C9B4946F6B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98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6FD99-67A0-6E1B-B7D7-69E8B0F63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FB2DFA-489C-6E74-5632-BD0BC02EA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496E89-C07A-EE9F-32B1-ECE463804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552EA90-1AF0-036E-BFC2-B2066F1C6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4501F87-7F9F-33C8-0F6D-D72E852E47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A7A3F1C-A2CB-57A5-6AD0-09CC142B9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2261C-202D-7145-A3A1-434824B48FBA}" type="datetimeFigureOut">
              <a:rPr lang="es-ES" smtClean="0"/>
              <a:t>10/12/25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5A916EB-BC5D-A51B-DD75-0AACB1FA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C36FA-8945-C1E6-0F05-9899717ED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27C77-9C35-D54A-B8BF-C9B4946F6B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65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A31F51-000A-0457-953F-0485FAD8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88C4EEC-F283-A124-E3F8-D1D0AB361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2261C-202D-7145-A3A1-434824B48FBA}" type="datetimeFigureOut">
              <a:rPr lang="es-ES" smtClean="0"/>
              <a:t>10/12/25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715F8F5-386B-78AA-CE9A-C0489DEFF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C955F7-505D-3F64-B11F-299BEEC37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27C77-9C35-D54A-B8BF-C9B4946F6B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230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0E8CF79-DF4C-6B60-DCAD-D85ECA421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2261C-202D-7145-A3A1-434824B48FBA}" type="datetimeFigureOut">
              <a:rPr lang="es-ES" smtClean="0"/>
              <a:t>10/12/25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7E2166B-05F2-0244-220C-65981BDFB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3F03BA-8294-E5EE-99B7-0E0412A3B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27C77-9C35-D54A-B8BF-C9B4946F6B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78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D6C31-4B09-97F9-275E-181A32B06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C869BD-99CD-92A6-E7A0-251F104BA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C95F63-92C1-A87A-F0A5-0FE69E1C5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8234C5-91D0-2565-76A6-015940712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2261C-202D-7145-A3A1-434824B48FBA}" type="datetimeFigureOut">
              <a:rPr lang="es-ES" smtClean="0"/>
              <a:t>10/12/25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8F81F6-12AB-3B51-A82B-5A5A0B92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C28D0A-EB14-917A-B487-D519B3CE8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27C77-9C35-D54A-B8BF-C9B4946F6B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677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DC5BB-AB19-D394-FB54-1CCB455B9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A41827-2E6B-AE77-2323-D3FF89EE0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A89D8C-57EE-F276-8E13-E9B98A71B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A54305-F943-A177-92B5-4ADA3F33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2261C-202D-7145-A3A1-434824B48FBA}" type="datetimeFigureOut">
              <a:rPr lang="es-ES" smtClean="0"/>
              <a:t>10/12/25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DDFC88-3A14-6930-AD9D-6529C6CF2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E4234F-F58F-15D5-C4C8-B70A6F330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27C77-9C35-D54A-B8BF-C9B4946F6B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70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DFD4AE1-AD40-C94D-BF8E-7A956D7432D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3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1AA7428-8248-8D08-FDCC-708DA68C1365}"/>
              </a:ext>
            </a:extLst>
          </p:cNvPr>
          <p:cNvSpPr txBox="1"/>
          <p:nvPr/>
        </p:nvSpPr>
        <p:spPr>
          <a:xfrm>
            <a:off x="1061544" y="1166842"/>
            <a:ext cx="106513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Texto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69724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59CF3B52871E43A98F2C0EA124E916" ma:contentTypeVersion="19" ma:contentTypeDescription="Crear nuevo documento." ma:contentTypeScope="" ma:versionID="7dca83ba04439bb58814709d018e1d5d">
  <xsd:schema xmlns:xsd="http://www.w3.org/2001/XMLSchema" xmlns:xs="http://www.w3.org/2001/XMLSchema" xmlns:p="http://schemas.microsoft.com/office/2006/metadata/properties" xmlns:ns2="0b84dae5-6e9f-484b-911b-b3edb3bcf73a" xmlns:ns3="5368a304-d57d-4ed9-a32c-012245118636" targetNamespace="http://schemas.microsoft.com/office/2006/metadata/properties" ma:root="true" ma:fieldsID="4d0ae776a05480a23e00dce7577c482a" ns2:_="" ns3:_="">
    <xsd:import namespace="0b84dae5-6e9f-484b-911b-b3edb3bcf73a"/>
    <xsd:import namespace="5368a304-d57d-4ed9-a32c-012245118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4dae5-6e9f-484b-911b-b3edb3bcf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8a304-d57d-4ed9-a32c-012245118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2c9d98-b964-4149-8bf1-5cf1614f84f2}" ma:internalName="TaxCatchAll" ma:showField="CatchAllData" ma:web="5368a304-d57d-4ed9-a32c-012245118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84dae5-6e9f-484b-911b-b3edb3bcf73a">
      <Terms xmlns="http://schemas.microsoft.com/office/infopath/2007/PartnerControls"/>
    </lcf76f155ced4ddcb4097134ff3c332f>
    <TaxCatchAll xmlns="5368a304-d57d-4ed9-a32c-012245118636" xsi:nil="true"/>
  </documentManagement>
</p:properties>
</file>

<file path=customXml/itemProps1.xml><?xml version="1.0" encoding="utf-8"?>
<ds:datastoreItem xmlns:ds="http://schemas.openxmlformats.org/officeDocument/2006/customXml" ds:itemID="{B5B3D6BB-E526-43B8-82C4-5C394401F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84dae5-6e9f-484b-911b-b3edb3bcf73a"/>
    <ds:schemaRef ds:uri="5368a304-d57d-4ed9-a32c-012245118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F53BF7-9D10-4075-A1E5-E5250213B9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B62BE0-BC1B-4C8B-97AF-A73B93AD964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0b84dae5-6e9f-484b-911b-b3edb3bcf73a"/>
    <ds:schemaRef ds:uri="5368a304-d57d-4ed9-a32c-01224511863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Macintosh PowerPoint</Application>
  <PresentationFormat>Panorámica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Aptos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LUIS VELAZQUEZ GUTIERREZ</dc:creator>
  <cp:lastModifiedBy>M ANGELES PETKOVA SAIZ</cp:lastModifiedBy>
  <cp:revision>2</cp:revision>
  <dcterms:created xsi:type="dcterms:W3CDTF">2023-07-26T15:37:15Z</dcterms:created>
  <dcterms:modified xsi:type="dcterms:W3CDTF">2025-12-10T09:40:56Z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0x0101008E59CF3B52871E43A98F2C0EA124E916</vt:lpwstr>
  </property>
  <property fmtid="{D5CDD505-2E9C-101B-9397-08002B2CF9AE}" pid="3" name="MediaServiceImageTags">
    <vt:lpwstr/>
  </property>
</Properties>
</file>