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60" r:id="rId5"/>
  </p:sldIdLst>
  <p:sldSz cx="32404050" cy="51206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C1F1"/>
    <a:srgbClr val="285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CD6E4A-37A0-1045-A30B-F64A7691E35E}" v="2" dt="2026-01-16T11:55:56.1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51"/>
    <p:restoredTop sz="95802"/>
  </p:normalViewPr>
  <p:slideViewPr>
    <p:cSldViewPr snapToGrid="0" snapToObjects="1">
      <p:cViewPr>
        <p:scale>
          <a:sx n="30" d="100"/>
          <a:sy n="30" d="100"/>
        </p:scale>
        <p:origin x="1752" y="-3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1C96A-50E5-864A-A258-6B1339EEB238}" type="datetimeFigureOut">
              <a:rPr lang="es-ES" smtClean="0"/>
              <a:t>16/1/26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452688" y="1143000"/>
            <a:ext cx="1952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9F04D-0AF3-F44A-868D-9319A95539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438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09F04D-0AF3-F44A-868D-9319A9553923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0373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5244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779" y="2726278"/>
            <a:ext cx="27948493" cy="98975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779" y="13631334"/>
            <a:ext cx="27948493" cy="3248999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27779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B629A1E1-28E4-2C43-9A63-BEB3D6612625}" type="datetimeFigureOut">
              <a:rPr lang="ca-ES" smtClean="0"/>
              <a:t>16/1/26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3842" y="47460758"/>
            <a:ext cx="10936367" cy="2726267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85360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DF6AC86B-82CC-B94D-9F4A-8EC9EDAEFEA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5149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9150" y="2726267"/>
            <a:ext cx="6987123" cy="43395057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780" y="2726267"/>
            <a:ext cx="20556319" cy="433950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27779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B629A1E1-28E4-2C43-9A63-BEB3D6612625}" type="datetimeFigureOut">
              <a:rPr lang="ca-ES" smtClean="0"/>
              <a:t>16/1/26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3842" y="47460758"/>
            <a:ext cx="10936367" cy="2726267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85360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DF6AC86B-82CC-B94D-9F4A-8EC9EDAEFEA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43468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779" y="2726278"/>
            <a:ext cx="27948493" cy="98975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779" y="13631334"/>
            <a:ext cx="27948493" cy="324899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27779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B629A1E1-28E4-2C43-9A63-BEB3D6612625}" type="datetimeFigureOut">
              <a:rPr lang="ca-ES" smtClean="0"/>
              <a:t>16/1/26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3842" y="47460758"/>
            <a:ext cx="10936367" cy="2726267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85360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DF6AC86B-82CC-B94D-9F4A-8EC9EDAEFEA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3663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903" y="12766055"/>
            <a:ext cx="27948493" cy="21300436"/>
          </a:xfrm>
          <a:prstGeom prst="rect">
            <a:avLst/>
          </a:prstGeom>
        </p:spPr>
        <p:txBody>
          <a:bodyPr anchor="b"/>
          <a:lstStyle>
            <a:lvl1pPr>
              <a:defRPr sz="2126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903" y="34268002"/>
            <a:ext cx="27948493" cy="112013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505">
                <a:solidFill>
                  <a:schemeClr val="tx1"/>
                </a:solidFill>
              </a:defRPr>
            </a:lvl1pPr>
            <a:lvl2pPr marL="1620225" indent="0">
              <a:buNone/>
              <a:defRPr sz="7088">
                <a:solidFill>
                  <a:schemeClr val="tx1">
                    <a:tint val="75000"/>
                  </a:schemeClr>
                </a:solidFill>
              </a:defRPr>
            </a:lvl2pPr>
            <a:lvl3pPr marL="3240451" indent="0">
              <a:buNone/>
              <a:defRPr sz="6379">
                <a:solidFill>
                  <a:schemeClr val="tx1">
                    <a:tint val="75000"/>
                  </a:schemeClr>
                </a:solidFill>
              </a:defRPr>
            </a:lvl3pPr>
            <a:lvl4pPr marL="4860676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4pPr>
            <a:lvl5pPr marL="6480901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5pPr>
            <a:lvl6pPr marL="8101127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6pPr>
            <a:lvl7pPr marL="9721352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7pPr>
            <a:lvl8pPr marL="11341578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8pPr>
            <a:lvl9pPr marL="12961803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27779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B629A1E1-28E4-2C43-9A63-BEB3D6612625}" type="datetimeFigureOut">
              <a:rPr lang="ca-ES" smtClean="0"/>
              <a:t>16/1/26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3842" y="47460758"/>
            <a:ext cx="10936367" cy="2726267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85360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DF6AC86B-82CC-B94D-9F4A-8EC9EDAEFEA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8786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779" y="2726278"/>
            <a:ext cx="27948493" cy="98975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779" y="13631334"/>
            <a:ext cx="13771721" cy="324899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4550" y="13631334"/>
            <a:ext cx="13771721" cy="324899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27779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B629A1E1-28E4-2C43-9A63-BEB3D6612625}" type="datetimeFigureOut">
              <a:rPr lang="ca-ES" smtClean="0"/>
              <a:t>16/1/26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3842" y="47460758"/>
            <a:ext cx="10936367" cy="2726267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885360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DF6AC86B-82CC-B94D-9F4A-8EC9EDAEFEA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75973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999" y="2726278"/>
            <a:ext cx="27948493" cy="98975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2003" y="12552684"/>
            <a:ext cx="13708430" cy="615187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505" b="1"/>
            </a:lvl1pPr>
            <a:lvl2pPr marL="1620225" indent="0">
              <a:buNone/>
              <a:defRPr sz="7088" b="1"/>
            </a:lvl2pPr>
            <a:lvl3pPr marL="3240451" indent="0">
              <a:buNone/>
              <a:defRPr sz="6379" b="1"/>
            </a:lvl3pPr>
            <a:lvl4pPr marL="4860676" indent="0">
              <a:buNone/>
              <a:defRPr sz="5670" b="1"/>
            </a:lvl4pPr>
            <a:lvl5pPr marL="6480901" indent="0">
              <a:buNone/>
              <a:defRPr sz="5670" b="1"/>
            </a:lvl5pPr>
            <a:lvl6pPr marL="8101127" indent="0">
              <a:buNone/>
              <a:defRPr sz="5670" b="1"/>
            </a:lvl6pPr>
            <a:lvl7pPr marL="9721352" indent="0">
              <a:buNone/>
              <a:defRPr sz="5670" b="1"/>
            </a:lvl7pPr>
            <a:lvl8pPr marL="11341578" indent="0">
              <a:buNone/>
              <a:defRPr sz="5670" b="1"/>
            </a:lvl8pPr>
            <a:lvl9pPr marL="12961803" indent="0">
              <a:buNone/>
              <a:defRPr sz="567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2003" y="18704560"/>
            <a:ext cx="13708430" cy="275115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4552" y="12552684"/>
            <a:ext cx="13775942" cy="615187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8505" b="1"/>
            </a:lvl1pPr>
            <a:lvl2pPr marL="1620225" indent="0">
              <a:buNone/>
              <a:defRPr sz="7088" b="1"/>
            </a:lvl2pPr>
            <a:lvl3pPr marL="3240451" indent="0">
              <a:buNone/>
              <a:defRPr sz="6379" b="1"/>
            </a:lvl3pPr>
            <a:lvl4pPr marL="4860676" indent="0">
              <a:buNone/>
              <a:defRPr sz="5670" b="1"/>
            </a:lvl4pPr>
            <a:lvl5pPr marL="6480901" indent="0">
              <a:buNone/>
              <a:defRPr sz="5670" b="1"/>
            </a:lvl5pPr>
            <a:lvl6pPr marL="8101127" indent="0">
              <a:buNone/>
              <a:defRPr sz="5670" b="1"/>
            </a:lvl6pPr>
            <a:lvl7pPr marL="9721352" indent="0">
              <a:buNone/>
              <a:defRPr sz="5670" b="1"/>
            </a:lvl7pPr>
            <a:lvl8pPr marL="11341578" indent="0">
              <a:buNone/>
              <a:defRPr sz="5670" b="1"/>
            </a:lvl8pPr>
            <a:lvl9pPr marL="12961803" indent="0">
              <a:buNone/>
              <a:defRPr sz="567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4552" y="18704560"/>
            <a:ext cx="13775942" cy="275115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27779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B629A1E1-28E4-2C43-9A63-BEB3D6612625}" type="datetimeFigureOut">
              <a:rPr lang="ca-ES" smtClean="0"/>
              <a:t>16/1/26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733842" y="47460758"/>
            <a:ext cx="10936367" cy="2726267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2885360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DF6AC86B-82CC-B94D-9F4A-8EC9EDAEFEA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300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779" y="2726278"/>
            <a:ext cx="27948493" cy="9897537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27779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B629A1E1-28E4-2C43-9A63-BEB3D6612625}" type="datetimeFigureOut">
              <a:rPr lang="ca-ES" smtClean="0"/>
              <a:t>16/1/26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733842" y="47460758"/>
            <a:ext cx="10936367" cy="2726267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885360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DF6AC86B-82CC-B94D-9F4A-8EC9EDAEFEA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45314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27779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B629A1E1-28E4-2C43-9A63-BEB3D6612625}" type="datetimeFigureOut">
              <a:rPr lang="ca-ES" smtClean="0"/>
              <a:t>16/1/26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733842" y="47460758"/>
            <a:ext cx="10936367" cy="2726267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885360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DF6AC86B-82CC-B94D-9F4A-8EC9EDAEFEA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62697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999" y="3413760"/>
            <a:ext cx="10451150" cy="11948160"/>
          </a:xfrm>
          <a:prstGeom prst="rect">
            <a:avLst/>
          </a:prstGeom>
        </p:spPr>
        <p:txBody>
          <a:bodyPr anchor="b"/>
          <a:lstStyle>
            <a:lvl1pPr>
              <a:defRPr sz="1134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5942" y="7372785"/>
            <a:ext cx="16404550" cy="36389733"/>
          </a:xfrm>
          <a:prstGeom prst="rect">
            <a:avLst/>
          </a:prstGeom>
        </p:spPr>
        <p:txBody>
          <a:bodyPr/>
          <a:lstStyle>
            <a:lvl1pPr>
              <a:defRPr sz="11340"/>
            </a:lvl1pPr>
            <a:lvl2pPr>
              <a:defRPr sz="9923"/>
            </a:lvl2pPr>
            <a:lvl3pPr>
              <a:defRPr sz="8505"/>
            </a:lvl3pPr>
            <a:lvl4pPr>
              <a:defRPr sz="7088"/>
            </a:lvl4pPr>
            <a:lvl5pPr>
              <a:defRPr sz="7088"/>
            </a:lvl5pPr>
            <a:lvl6pPr>
              <a:defRPr sz="7088"/>
            </a:lvl6pPr>
            <a:lvl7pPr>
              <a:defRPr sz="7088"/>
            </a:lvl7pPr>
            <a:lvl8pPr>
              <a:defRPr sz="7088"/>
            </a:lvl8pPr>
            <a:lvl9pPr>
              <a:defRPr sz="708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999" y="15361920"/>
            <a:ext cx="10451150" cy="284598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70"/>
            </a:lvl1pPr>
            <a:lvl2pPr marL="1620225" indent="0">
              <a:buNone/>
              <a:defRPr sz="4961"/>
            </a:lvl2pPr>
            <a:lvl3pPr marL="3240451" indent="0">
              <a:buNone/>
              <a:defRPr sz="4253"/>
            </a:lvl3pPr>
            <a:lvl4pPr marL="4860676" indent="0">
              <a:buNone/>
              <a:defRPr sz="3544"/>
            </a:lvl4pPr>
            <a:lvl5pPr marL="6480901" indent="0">
              <a:buNone/>
              <a:defRPr sz="3544"/>
            </a:lvl5pPr>
            <a:lvl6pPr marL="8101127" indent="0">
              <a:buNone/>
              <a:defRPr sz="3544"/>
            </a:lvl6pPr>
            <a:lvl7pPr marL="9721352" indent="0">
              <a:buNone/>
              <a:defRPr sz="3544"/>
            </a:lvl7pPr>
            <a:lvl8pPr marL="11341578" indent="0">
              <a:buNone/>
              <a:defRPr sz="3544"/>
            </a:lvl8pPr>
            <a:lvl9pPr marL="12961803" indent="0">
              <a:buNone/>
              <a:defRPr sz="354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27779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B629A1E1-28E4-2C43-9A63-BEB3D6612625}" type="datetimeFigureOut">
              <a:rPr lang="ca-ES" smtClean="0"/>
              <a:t>16/1/26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3842" y="47460758"/>
            <a:ext cx="10936367" cy="2726267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885360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DF6AC86B-82CC-B94D-9F4A-8EC9EDAEFEA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70064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999" y="3413760"/>
            <a:ext cx="10451150" cy="11948160"/>
          </a:xfrm>
          <a:prstGeom prst="rect">
            <a:avLst/>
          </a:prstGeom>
        </p:spPr>
        <p:txBody>
          <a:bodyPr anchor="b"/>
          <a:lstStyle>
            <a:lvl1pPr>
              <a:defRPr sz="1134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5942" y="7372785"/>
            <a:ext cx="16404550" cy="3638973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1340"/>
            </a:lvl1pPr>
            <a:lvl2pPr marL="1620225" indent="0">
              <a:buNone/>
              <a:defRPr sz="9923"/>
            </a:lvl2pPr>
            <a:lvl3pPr marL="3240451" indent="0">
              <a:buNone/>
              <a:defRPr sz="8505"/>
            </a:lvl3pPr>
            <a:lvl4pPr marL="4860676" indent="0">
              <a:buNone/>
              <a:defRPr sz="7088"/>
            </a:lvl4pPr>
            <a:lvl5pPr marL="6480901" indent="0">
              <a:buNone/>
              <a:defRPr sz="7088"/>
            </a:lvl5pPr>
            <a:lvl6pPr marL="8101127" indent="0">
              <a:buNone/>
              <a:defRPr sz="7088"/>
            </a:lvl6pPr>
            <a:lvl7pPr marL="9721352" indent="0">
              <a:buNone/>
              <a:defRPr sz="7088"/>
            </a:lvl7pPr>
            <a:lvl8pPr marL="11341578" indent="0">
              <a:buNone/>
              <a:defRPr sz="7088"/>
            </a:lvl8pPr>
            <a:lvl9pPr marL="12961803" indent="0">
              <a:buNone/>
              <a:defRPr sz="7088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999" y="15361920"/>
            <a:ext cx="10451150" cy="284598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670"/>
            </a:lvl1pPr>
            <a:lvl2pPr marL="1620225" indent="0">
              <a:buNone/>
              <a:defRPr sz="4961"/>
            </a:lvl2pPr>
            <a:lvl3pPr marL="3240451" indent="0">
              <a:buNone/>
              <a:defRPr sz="4253"/>
            </a:lvl3pPr>
            <a:lvl4pPr marL="4860676" indent="0">
              <a:buNone/>
              <a:defRPr sz="3544"/>
            </a:lvl4pPr>
            <a:lvl5pPr marL="6480901" indent="0">
              <a:buNone/>
              <a:defRPr sz="3544"/>
            </a:lvl5pPr>
            <a:lvl6pPr marL="8101127" indent="0">
              <a:buNone/>
              <a:defRPr sz="3544"/>
            </a:lvl6pPr>
            <a:lvl7pPr marL="9721352" indent="0">
              <a:buNone/>
              <a:defRPr sz="3544"/>
            </a:lvl7pPr>
            <a:lvl8pPr marL="11341578" indent="0">
              <a:buNone/>
              <a:defRPr sz="3544"/>
            </a:lvl8pPr>
            <a:lvl9pPr marL="12961803" indent="0">
              <a:buNone/>
              <a:defRPr sz="354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27779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B629A1E1-28E4-2C43-9A63-BEB3D6612625}" type="datetimeFigureOut">
              <a:rPr lang="ca-ES" smtClean="0"/>
              <a:t>16/1/26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3842" y="47460758"/>
            <a:ext cx="10936367" cy="2726267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885360" y="47460758"/>
            <a:ext cx="7290911" cy="2726267"/>
          </a:xfrm>
          <a:prstGeom prst="rect">
            <a:avLst/>
          </a:prstGeom>
        </p:spPr>
        <p:txBody>
          <a:bodyPr/>
          <a:lstStyle/>
          <a:p>
            <a:fld id="{DF6AC86B-82CC-B94D-9F4A-8EC9EDAEFEA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1880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2F5E011-B91D-0E2C-0F76-2BF3E3E3E5E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b="83397"/>
          <a:stretch>
            <a:fillRect/>
          </a:stretch>
        </p:blipFill>
        <p:spPr>
          <a:xfrm>
            <a:off x="269421" y="0"/>
            <a:ext cx="32012727" cy="94488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D7B6F4E-F743-E518-7746-90784C0B89E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t="93928"/>
          <a:stretch>
            <a:fillRect/>
          </a:stretch>
        </p:blipFill>
        <p:spPr>
          <a:xfrm>
            <a:off x="-1" y="47679429"/>
            <a:ext cx="32404051" cy="352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60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40451" rtl="0" eaLnBrk="1" latinLnBrk="0" hangingPunct="1">
        <a:lnSpc>
          <a:spcPct val="90000"/>
        </a:lnSpc>
        <a:spcBef>
          <a:spcPct val="0"/>
        </a:spcBef>
        <a:buNone/>
        <a:defRPr sz="155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113" indent="-810113" algn="l" defTabSz="3240451" rtl="0" eaLnBrk="1" latinLnBrk="0" hangingPunct="1">
        <a:lnSpc>
          <a:spcPct val="90000"/>
        </a:lnSpc>
        <a:spcBef>
          <a:spcPts val="3544"/>
        </a:spcBef>
        <a:buFont typeface="Arial" panose="020B0604020202020204" pitchFamily="34" charset="0"/>
        <a:buChar char="•"/>
        <a:defRPr sz="9923" kern="1200">
          <a:solidFill>
            <a:schemeClr val="tx1"/>
          </a:solidFill>
          <a:latin typeface="+mn-lt"/>
          <a:ea typeface="+mn-ea"/>
          <a:cs typeface="+mn-cs"/>
        </a:defRPr>
      </a:lvl1pPr>
      <a:lvl2pPr marL="2430338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5" kern="1200">
          <a:solidFill>
            <a:schemeClr val="tx1"/>
          </a:solidFill>
          <a:latin typeface="+mn-lt"/>
          <a:ea typeface="+mn-ea"/>
          <a:cs typeface="+mn-cs"/>
        </a:defRPr>
      </a:lvl2pPr>
      <a:lvl3pPr marL="4050563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8" kern="1200">
          <a:solidFill>
            <a:schemeClr val="tx1"/>
          </a:solidFill>
          <a:latin typeface="+mn-lt"/>
          <a:ea typeface="+mn-ea"/>
          <a:cs typeface="+mn-cs"/>
        </a:defRPr>
      </a:lvl3pPr>
      <a:lvl4pPr marL="5670789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4pPr>
      <a:lvl5pPr marL="7291014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5pPr>
      <a:lvl6pPr marL="8911239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6pPr>
      <a:lvl7pPr marL="10531465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7pPr>
      <a:lvl8pPr marL="12151690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8pPr>
      <a:lvl9pPr marL="13771916" indent="-810113" algn="l" defTabSz="3240451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1pPr>
      <a:lvl2pPr marL="1620225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2pPr>
      <a:lvl3pPr marL="3240451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3pPr>
      <a:lvl4pPr marL="4860676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4pPr>
      <a:lvl5pPr marL="6480901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5pPr>
      <a:lvl6pPr marL="8101127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6pPr>
      <a:lvl7pPr marL="9721352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7pPr>
      <a:lvl8pPr marL="11341578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8pPr>
      <a:lvl9pPr marL="12961803" algn="l" defTabSz="3240451" rtl="0" eaLnBrk="1" latinLnBrk="0" hangingPunct="1">
        <a:defRPr sz="63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5125E65-A3E9-C33B-6267-FC35073E4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175" y="7199808"/>
            <a:ext cx="244109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a-ES" altLang="es-ES" sz="5400" b="1" dirty="0" err="1">
                <a:solidFill>
                  <a:srgbClr val="28599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</a:t>
            </a:r>
            <a:endParaRPr lang="ca-ES" altLang="es-ES" sz="5400" b="1" dirty="0">
              <a:solidFill>
                <a:srgbClr val="28599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142D55F-9E56-6577-74CE-A1E604D42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1175" y="8856857"/>
            <a:ext cx="24410988" cy="3831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a-ES" altLang="es-ES" sz="5400" dirty="0">
                <a:solidFill>
                  <a:srgbClr val="46C1F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Autores:</a:t>
            </a:r>
          </a:p>
          <a:p>
            <a:endParaRPr lang="ca-ES" altLang="es-ES" sz="5400" dirty="0">
              <a:solidFill>
                <a:srgbClr val="46C1F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a-ES" altLang="es-E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a-ES" altLang="es-ES" sz="5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8773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368a304-d57d-4ed9-a32c-012245118636" xsi:nil="true"/>
    <lcf76f155ced4ddcb4097134ff3c332f xmlns="0b84dae5-6e9f-484b-911b-b3edb3bcf73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E59CF3B52871E43A98F2C0EA124E916" ma:contentTypeVersion="19" ma:contentTypeDescription="Crear nuevo documento." ma:contentTypeScope="" ma:versionID="7dca83ba04439bb58814709d018e1d5d">
  <xsd:schema xmlns:xsd="http://www.w3.org/2001/XMLSchema" xmlns:xs="http://www.w3.org/2001/XMLSchema" xmlns:p="http://schemas.microsoft.com/office/2006/metadata/properties" xmlns:ns2="0b84dae5-6e9f-484b-911b-b3edb3bcf73a" xmlns:ns3="5368a304-d57d-4ed9-a32c-012245118636" targetNamespace="http://schemas.microsoft.com/office/2006/metadata/properties" ma:root="true" ma:fieldsID="4d0ae776a05480a23e00dce7577c482a" ns2:_="" ns3:_="">
    <xsd:import namespace="0b84dae5-6e9f-484b-911b-b3edb3bcf73a"/>
    <xsd:import namespace="5368a304-d57d-4ed9-a32c-0122451186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84dae5-6e9f-484b-911b-b3edb3bcf7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92d9e965-4325-4025-902e-c30c63b079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68a304-d57d-4ed9-a32c-012245118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02c9d98-b964-4149-8bf1-5cf1614f84f2}" ma:internalName="TaxCatchAll" ma:showField="CatchAllData" ma:web="5368a304-d57d-4ed9-a32c-0122451186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764AA4-D57E-4EA8-A64A-B1D708A1D74C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0b84dae5-6e9f-484b-911b-b3edb3bcf73a"/>
    <ds:schemaRef ds:uri="http://schemas.microsoft.com/office/infopath/2007/PartnerControls"/>
    <ds:schemaRef ds:uri="http://purl.org/dc/terms/"/>
    <ds:schemaRef ds:uri="5368a304-d57d-4ed9-a32c-012245118636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F104D81-C13A-4229-820A-EAAABFDE88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B26812-8CBB-41F9-97A7-58708918C3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84dae5-6e9f-484b-911b-b3edb3bcf73a"/>
    <ds:schemaRef ds:uri="5368a304-d57d-4ed9-a32c-0122451186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da060e56-5e46-475d-8b74-5fb187bd2177}" enabled="0" method="" siteId="{da060e56-5e46-475d-8b74-5fb187bd217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5</Words>
  <Application>Microsoft Macintosh PowerPoint</Application>
  <PresentationFormat>Personalizado</PresentationFormat>
  <Paragraphs>48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Silvia Barrios Baena</dc:creator>
  <cp:lastModifiedBy>M ANGELES PETKOVA SAIZ</cp:lastModifiedBy>
  <cp:revision>14</cp:revision>
  <dcterms:created xsi:type="dcterms:W3CDTF">2021-08-30T09:45:07Z</dcterms:created>
  <dcterms:modified xsi:type="dcterms:W3CDTF">2026-01-16T11:57:07Z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0x0101008E59CF3B52871E43A98F2C0EA124E916</vt:lpwstr>
  </property>
  <property fmtid="{D5CDD505-2E9C-101B-9397-08002B2CF9AE}" pid="3" name="MediaServiceImageTags">
    <vt:lpwstr/>
  </property>
</Properties>
</file>