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sldIdLst>
    <p:sldId id="256" r:id="rId3"/>
    <p:sldId id="257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97C882-720C-E478-F434-097DC43CD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38A2A7-94F2-16FC-7366-1D0FA66BF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D46B28-28B5-C6DA-D1C3-83C3D81F0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1D31F3-FA21-3949-9C51-21AEB5606E79}" type="datetimeFigureOut">
              <a:rPr lang="es-ES" smtClean="0"/>
              <a:t>22/1/24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23D9B2-38E1-93A6-913F-003885584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FC4935-83D1-2355-E097-2C8670F79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E2EF2-7054-DB43-BC56-74BBDFB8A4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59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F9188-E959-BFB2-D2A4-1BC7BB671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A75BDE-E6FD-929A-AF75-F5E73E4AF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E85758-4BCC-E485-FE1E-C0A6BF204B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1D31F3-FA21-3949-9C51-21AEB5606E79}" type="datetimeFigureOut">
              <a:rPr lang="es-ES" smtClean="0"/>
              <a:t>22/1/24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E12A7D-D9CE-9E02-8FE5-E83671234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41C867-303B-672D-7450-A774688AC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E2EF2-7054-DB43-BC56-74BBDFB8A4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765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6F7B531-A3D4-15D3-EC44-6045FFA423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DAF0F1-B30F-A0F5-51A8-D84C8622E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83B548-90C1-0874-04C3-7A678E99B0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1D31F3-FA21-3949-9C51-21AEB5606E79}" type="datetimeFigureOut">
              <a:rPr lang="es-ES" smtClean="0"/>
              <a:t>22/1/24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357FFB-B1CE-B81F-A4E2-1AE768361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A2E190-710D-BB57-2609-9CF5A355D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E2EF2-7054-DB43-BC56-74BBDFB8A4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903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DDDFCB-F45B-3B31-5029-954CBE368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26123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F1064-AB3A-3963-4FD9-BBEA922AB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7DA288-DFEA-B5DF-FBAD-46E628CD3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010675-6DAC-6FFA-D792-BCFF156004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84B77-314D-9A4C-AE4D-8BCE9FEB63EF}" type="datetimeFigureOut">
              <a:rPr lang="es-ES" smtClean="0"/>
              <a:t>22/1/24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676A13-8472-FF60-DC92-F573308B3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1BA2EC-8F28-B98A-AA83-01E0A973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43785F-FB7F-E844-96B4-741FB5E45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229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F0021D-FFAF-62D3-A91E-B7922DF47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602B78-3226-0209-4732-1D9175DED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1ACEE9-4A03-3876-D70F-8F470BBA7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84B77-314D-9A4C-AE4D-8BCE9FEB63EF}" type="datetimeFigureOut">
              <a:rPr lang="es-ES" smtClean="0"/>
              <a:t>22/1/24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0C79F-D988-DD99-C706-62E4129A3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626E61-7CE3-936A-3017-1F45F1BF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43785F-FB7F-E844-96B4-741FB5E45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0705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CAE26-EC8B-A760-B958-15D9DDE48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99088F-B25B-AA7D-DEC1-4A6B7F8A8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A08255-8866-4D51-CD21-0CF5F6A60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84B77-314D-9A4C-AE4D-8BCE9FEB63EF}" type="datetimeFigureOut">
              <a:rPr lang="es-ES" smtClean="0"/>
              <a:t>22/1/24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CADA1-B2F2-63B3-CA00-9A3DDF5E5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A24772-1CEF-B166-03BD-45DD93E22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43785F-FB7F-E844-96B4-741FB5E45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4500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D71F38-CCCA-0527-0436-473CC7F48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104FF4-831B-7950-E201-2C1987481A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4B3850-D221-678D-16E8-0FDA676E2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2281AC-44C3-1D51-C8C0-7BCE20770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84B77-314D-9A4C-AE4D-8BCE9FEB63EF}" type="datetimeFigureOut">
              <a:rPr lang="es-ES" smtClean="0"/>
              <a:t>22/1/24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0E7484-5BC9-5BA3-AE9A-3B978A2BC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F651FB-EDA8-8607-A06D-EC5412011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43785F-FB7F-E844-96B4-741FB5E45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2300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275AD7-0BE6-63AE-37C9-A750FAB4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0B9BB6-4D74-82A6-DBCA-FF07EBA16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98F59E-9083-A467-9E6D-03918C136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02C3BD-5D3C-24A8-0F70-34751CB05E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D58BE76-92E7-5A72-E8C1-8CCA29AF36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C529542-FEBD-EB8C-EEE3-9B05C29B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84B77-314D-9A4C-AE4D-8BCE9FEB63EF}" type="datetimeFigureOut">
              <a:rPr lang="es-ES" smtClean="0"/>
              <a:t>22/1/24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0E29F7-7BFB-F661-179B-533EDD68A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4A74683-37D1-2257-9BD6-D038ADD38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43785F-FB7F-E844-96B4-741FB5E45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8564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7EFC1-A102-F544-C55B-AA9CB4186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1C0BA32-CDA3-CDBB-DC9E-3B1B260FF2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84B77-314D-9A4C-AE4D-8BCE9FEB63EF}" type="datetimeFigureOut">
              <a:rPr lang="es-ES" smtClean="0"/>
              <a:t>22/1/24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E8A874-E7BC-013A-CC5D-EDA87AE34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9A39E90-B401-C814-BAF9-3FBB8CC0C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43785F-FB7F-E844-96B4-741FB5E45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6474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EBB1A9E-AA3D-E0E3-DDEF-91AA8448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84B77-314D-9A4C-AE4D-8BCE9FEB63EF}" type="datetimeFigureOut">
              <a:rPr lang="es-ES" smtClean="0"/>
              <a:t>22/1/24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271C8F-B301-5722-FBC9-E1630BDE4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F1A3DF-A2DD-A1DD-6192-D01DD5269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43785F-FB7F-E844-96B4-741FB5E45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425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F11F45-7C6D-9129-595C-952144E91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D74133-5203-52BA-918C-5D4EF6000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6A5E4B-B325-6333-1C20-338D2545F4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1D31F3-FA21-3949-9C51-21AEB5606E79}" type="datetimeFigureOut">
              <a:rPr lang="es-ES" smtClean="0"/>
              <a:t>22/1/24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0A0A98-2F4D-4A8C-692B-93E920566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7068ED-6D20-EB54-16F0-CAD446E3D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E2EF2-7054-DB43-BC56-74BBDFB8A4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987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7120A2-4760-DF5E-C809-B3711EE4C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429C2D-9982-E235-6F2D-93C31AC80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FAE01C-E93F-1A82-5F04-F5556A14F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15056E-633A-0682-9C42-656A39EACB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84B77-314D-9A4C-AE4D-8BCE9FEB63EF}" type="datetimeFigureOut">
              <a:rPr lang="es-ES" smtClean="0"/>
              <a:t>22/1/24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660F18-0467-79EE-9C2C-C0D650EB9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1E81CE-AA63-39E9-1A80-47B42F382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43785F-FB7F-E844-96B4-741FB5E45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2789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CB5098-C4FD-22EA-21D4-421BC3BB2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A8C99D6-0976-29C3-41A4-00A256101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E0F6B3-A740-0FB9-1E0D-C40A5CE02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8B7C68-80B9-8955-AFD3-CEE497CA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84B77-314D-9A4C-AE4D-8BCE9FEB63EF}" type="datetimeFigureOut">
              <a:rPr lang="es-ES" smtClean="0"/>
              <a:t>22/1/24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A20B82-F2C4-A761-A56E-E3E2DDD53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7F4A0C-BF35-710A-E6F9-F3C79C12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43785F-FB7F-E844-96B4-741FB5E45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2641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AAB47C-59CB-0AF7-C4CE-511484486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22997F-B0F6-DB81-01AC-F86BF3E4A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1F2150-D30F-D68F-097A-406D56F29F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84B77-314D-9A4C-AE4D-8BCE9FEB63EF}" type="datetimeFigureOut">
              <a:rPr lang="es-ES" smtClean="0"/>
              <a:t>22/1/24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85A55D-4BBD-79DA-1697-822655B94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880BC7-4D1A-6909-501F-08CF82567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43785F-FB7F-E844-96B4-741FB5E45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5432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17E714-E399-0171-E6A7-981A8B0FD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75DC0E3-2AF6-72F8-9D02-5725F3C77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15DC37-21A4-D29D-5584-2F0B3E70CA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84B77-314D-9A4C-AE4D-8BCE9FEB63EF}" type="datetimeFigureOut">
              <a:rPr lang="es-ES" smtClean="0"/>
              <a:t>22/1/24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69BD27-A9CE-E5EA-1E3F-2445B1CD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91FBAC-A430-690B-0BDA-23FB6DB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43785F-FB7F-E844-96B4-741FB5E45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988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E44418-0AC8-95AB-5361-E5DA111B6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BDCCDE-B747-B627-D872-791E96CBD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2E79C6-5415-C8CD-08B9-8E80B7FCA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1D31F3-FA21-3949-9C51-21AEB5606E79}" type="datetimeFigureOut">
              <a:rPr lang="es-ES" smtClean="0"/>
              <a:t>22/1/24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2AE8C0-82F8-2896-3D6E-F5C68156F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1A1D89-BCBB-ADAC-0B2B-E1B29120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E2EF2-7054-DB43-BC56-74BBDFB8A4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61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84E123-6143-51E1-2038-2B7482733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4FCD30-446A-9B29-7AC7-A2AE5DD05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5BC867-87E5-3780-DA07-C164C91A6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65ED3A-3F35-F926-EC37-256C74C5B4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1D31F3-FA21-3949-9C51-21AEB5606E79}" type="datetimeFigureOut">
              <a:rPr lang="es-ES" smtClean="0"/>
              <a:t>22/1/24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8B82EA-D13D-E71D-9C9D-53063245C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BB5DD8-C8B2-3B37-3025-9630D6E6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E2EF2-7054-DB43-BC56-74BBDFB8A4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448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77604A-11D1-C02A-9546-168A3D547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847A15-C4A8-21A0-DBE9-DF86EACFB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8873CF-928E-4458-9568-C111C5818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D2FE57A-E117-11EF-EFBC-3ED6F8656C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A8D8F48-A137-3663-C0CF-5BDD8650B1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F9118D4-B22B-C5F1-4022-850CC5EECF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1D31F3-FA21-3949-9C51-21AEB5606E79}" type="datetimeFigureOut">
              <a:rPr lang="es-ES" smtClean="0"/>
              <a:t>22/1/24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6B37E64-E003-F5E2-70B7-DF5E0ACB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C5DD92-06B3-2E2E-61CE-F14AF525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E2EF2-7054-DB43-BC56-74BBDFB8A4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040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8515E-5D98-6672-76A9-C91FEF7F4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ECA19B1-9B0D-D446-9363-147FB69F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1D31F3-FA21-3949-9C51-21AEB5606E79}" type="datetimeFigureOut">
              <a:rPr lang="es-ES" smtClean="0"/>
              <a:t>22/1/24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1C76614-3155-7E72-0BDF-38ECBB5DF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CC4EE45-18DB-5E3F-8B13-26EB67965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E2EF2-7054-DB43-BC56-74BBDFB8A4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0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9BE2804-839C-8420-1C5E-C894012429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1D31F3-FA21-3949-9C51-21AEB5606E79}" type="datetimeFigureOut">
              <a:rPr lang="es-ES" smtClean="0"/>
              <a:t>22/1/24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8288389-DA23-D91A-8E92-4C86F7A2D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C42696E-693E-0B85-92B4-6EF79CE46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E2EF2-7054-DB43-BC56-74BBDFB8A4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2336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9C0F1D-D447-E8A7-3250-A7D85265F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4B7803-AA7A-DC4F-B874-4EE1811A5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5943D0-8F6F-9721-CED6-7F323496A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3528D8-2282-2143-EFC6-9A6F043E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1D31F3-FA21-3949-9C51-21AEB5606E79}" type="datetimeFigureOut">
              <a:rPr lang="es-ES" smtClean="0"/>
              <a:t>22/1/24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C696E4-BE52-4E94-8D85-49B271205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35C537-6647-B4B9-01BE-B265DC40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E2EF2-7054-DB43-BC56-74BBDFB8A4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29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E5776F-642A-CD93-CC21-7A8DFF507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08E6BD3-0C4B-DFF8-87F7-92F8AFC316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552E87-C1CA-1C44-A021-AF143F619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C8070E-5014-DD8F-34F8-7340A5BC4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1D31F3-FA21-3949-9C51-21AEB5606E79}" type="datetimeFigureOut">
              <a:rPr lang="es-ES" smtClean="0"/>
              <a:t>22/1/24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898375-C3BC-C0A3-B508-F03212E1F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B52D25-191B-4726-C0DB-9ABE1B23E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E2EF2-7054-DB43-BC56-74BBDFB8A4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132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Texto, Pizarra&#10;&#10;Descripción generada automáticamente">
            <a:extLst>
              <a:ext uri="{FF2B5EF4-FFF2-40B4-BE49-F238E27FC236}">
                <a16:creationId xmlns:a16="http://schemas.microsoft.com/office/drawing/2014/main" id="{6B483D4B-0EF1-92B5-376F-86F860A2E2D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2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DF1AF704-E313-C116-0087-DA138A392D1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8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934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2065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59CF3B52871E43A98F2C0EA124E916" ma:contentTypeVersion="18" ma:contentTypeDescription="Crear nuevo documento." ma:contentTypeScope="" ma:versionID="548e79a6624f6c3564e17bcf3a590455">
  <xsd:schema xmlns:xsd="http://www.w3.org/2001/XMLSchema" xmlns:xs="http://www.w3.org/2001/XMLSchema" xmlns:p="http://schemas.microsoft.com/office/2006/metadata/properties" xmlns:ns2="0b84dae5-6e9f-484b-911b-b3edb3bcf73a" xmlns:ns3="5368a304-d57d-4ed9-a32c-012245118636" targetNamespace="http://schemas.microsoft.com/office/2006/metadata/properties" ma:root="true" ma:fieldsID="10a4c261a08f58f7e90688c1aae6c367" ns2:_="" ns3:_="">
    <xsd:import namespace="0b84dae5-6e9f-484b-911b-b3edb3bcf73a"/>
    <xsd:import namespace="5368a304-d57d-4ed9-a32c-012245118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4dae5-6e9f-484b-911b-b3edb3bcf7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92d9e965-4325-4025-902e-c30c63b079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68a304-d57d-4ed9-a32c-012245118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2c9d98-b964-4149-8bf1-5cf1614f84f2}" ma:internalName="TaxCatchAll" ma:showField="CatchAllData" ma:web="5368a304-d57d-4ed9-a32c-0122451186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84dae5-6e9f-484b-911b-b3edb3bcf73a">
      <Terms xmlns="http://schemas.microsoft.com/office/infopath/2007/PartnerControls"/>
    </lcf76f155ced4ddcb4097134ff3c332f>
    <TaxCatchAll xmlns="5368a304-d57d-4ed9-a32c-012245118636" xsi:nil="true"/>
  </documentManagement>
</p:properties>
</file>

<file path=customXml/itemProps1.xml><?xml version="1.0" encoding="utf-8"?>
<ds:datastoreItem xmlns:ds="http://schemas.openxmlformats.org/officeDocument/2006/customXml" ds:itemID="{56777677-DEFD-4762-8B84-97E423399D5A}"/>
</file>

<file path=customXml/itemProps2.xml><?xml version="1.0" encoding="utf-8"?>
<ds:datastoreItem xmlns:ds="http://schemas.openxmlformats.org/officeDocument/2006/customXml" ds:itemID="{4D6DD77C-2BA5-49A2-87EB-8B2E9C86489B}"/>
</file>

<file path=customXml/itemProps3.xml><?xml version="1.0" encoding="utf-8"?>
<ds:datastoreItem xmlns:ds="http://schemas.openxmlformats.org/officeDocument/2006/customXml" ds:itemID="{B407CEC7-7329-4CC2-9B47-8BB2AC9906D0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Tema de Office</vt:lpstr>
      <vt:lpstr>Diseño personalizado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REBECA FERNANDEZ MORENO</dc:creator>
  <cp:lastModifiedBy>REBECA FERNANDEZ MORENO</cp:lastModifiedBy>
  <cp:revision>1</cp:revision>
  <dcterms:created xsi:type="dcterms:W3CDTF">2024-01-22T17:05:15Z</dcterms:created>
  <dcterms:modified xsi:type="dcterms:W3CDTF">2024-01-22T17:17:54Z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0x0101008E59CF3B52871E43A98F2C0EA124E916</vt:lpwstr>
  </property>
</Properties>
</file>