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0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89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78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99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0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90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6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80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17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77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4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19F3DB-81CA-5E4E-B757-859C05E9215B}" type="datetimeFigureOut">
              <a:rPr lang="es-ES" smtClean="0"/>
              <a:t>9/7/25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A15808-82CC-644A-B63D-05C21B5F4F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6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FBC24-B487-D270-3A8B-3D5C29192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BBA2CF-A03C-C01C-A46A-38C135B66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E06A0C-C32C-4FDF-E941-42321C0E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69CF7-39BE-3836-2588-667B29857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5B340E-D4A1-A15F-ACA2-025149D4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0058"/>
          <a:stretch>
            <a:fillRect/>
          </a:stretch>
        </p:blipFill>
        <p:spPr>
          <a:xfrm>
            <a:off x="0" y="0"/>
            <a:ext cx="9144000" cy="10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2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Presentación en pantalla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GERARD GARCIA AMETLLER</dc:creator>
  <cp:lastModifiedBy>GERARD GARCIA AMETLLER</cp:lastModifiedBy>
  <cp:revision>2</cp:revision>
  <dcterms:created xsi:type="dcterms:W3CDTF">2025-06-13T09:26:22Z</dcterms:created>
  <dcterms:modified xsi:type="dcterms:W3CDTF">2025-07-09T09:12:26Z</dcterms:modified>
</cp:coreProperties>
</file>