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990159-B926-3F4D-9BE2-B7B9E1AC1CA6}" v="5" dt="2025-04-07T11:04:29.3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8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A10B4D-9EBF-491A-C704-BE83D2FA7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82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2108D6-6ECE-55D0-0CC5-2924BB650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F7E85C-9AC3-2465-79F2-7BDD4AA27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AC0FFF-1053-E035-3547-9B11652E6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D77C-CAF6-9A49-8F89-434DF5419FC1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745F15-DA6A-0509-C3EC-862BE7C93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2A4C46-5770-41FE-B7CC-34DFFF4B7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5710-C7D0-0B4E-9B13-F6189AED17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1446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01A73B-8C55-1FB5-9272-D42D030FCD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695B8CE-5D3C-DBDF-7D51-AB7C608C5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FD014B-4B4A-23D7-0B36-2AF12E479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D77C-CAF6-9A49-8F89-434DF5419FC1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8E542C-1566-1B1D-CB6A-096951509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5C963B-2499-B24D-9330-4C4C874F2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5710-C7D0-0B4E-9B13-F6189AED17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838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BE350BBC-CAAE-74C9-6C71-8D0D7F1FEE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451703-035E-BCB0-A589-C8B788807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3533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D277E-1186-E96F-AA57-D71B8A19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67EEC2-7BFB-E2C9-ABFD-777A528C8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3D4EAD-D665-ED01-C35E-974B54C81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D77C-CAF6-9A49-8F89-434DF5419FC1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E06641-4247-E61E-E131-FFBE8646D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586D27-3430-CC49-1AF4-0D25ECA5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5710-C7D0-0B4E-9B13-F6189AED17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937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738C5D-9D70-86F2-FA04-5BE5FF8F4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22BB7F-1D07-4F6D-82FA-59255BD30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50C4A63-7939-D612-64E9-607404693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968C0D-488B-2535-4FBD-B997F4DBD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D77C-CAF6-9A49-8F89-434DF5419FC1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860171-36F5-694C-581F-CB605EB3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FA2F63-AE7B-6DFE-D2E2-5BC6A6044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5710-C7D0-0B4E-9B13-F6189AED17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88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255055-3804-94CD-3718-46AAEDA33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859374B-6AC7-0F90-63A6-C2970F204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DA9F82-94F2-00C1-962B-F3D638240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688B997-B8C0-4B35-2F99-763A398E0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D61543F-BAEB-DBBA-FA9D-3D1F5BC672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E7E5DF2-010D-AD68-9828-414126AB6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D77C-CAF6-9A49-8F89-434DF5419FC1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3ECED04-A0F3-86A0-9ECE-48381134F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ABA6704-AA49-FBE4-8E79-100FFF38E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5710-C7D0-0B4E-9B13-F6189AED17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382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09E843-6494-550D-6E04-82CB39ABE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F0585E8-E573-47CC-B32C-891117CA7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D77C-CAF6-9A49-8F89-434DF5419FC1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AE3C95C-3A92-4590-391A-565DF6C56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DCAFB1C-3E7D-47D8-6940-56EE61E33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5710-C7D0-0B4E-9B13-F6189AED17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996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D8E6503-4D1F-26A4-FB98-52FC757D9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D77C-CAF6-9A49-8F89-434DF5419FC1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DDDFE33-50C2-3EF6-16E2-F1E3687A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C55059B-C37D-8DFC-64B3-706C8D588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5710-C7D0-0B4E-9B13-F6189AED17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08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09AB2F-047E-5D5B-2052-3E3751EF4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22DD1D-C86E-E744-1851-F1E0C2E39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729FFC9-F17D-377F-5D59-52D98500AE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21A2B42-2C3C-9053-D108-A197CA368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D77C-CAF6-9A49-8F89-434DF5419FC1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C0C6A60-01F1-7BB4-C2E3-A397BE8F5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BD950B-CA33-9571-8526-66FE091D3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5710-C7D0-0B4E-9B13-F6189AED17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284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3A4596-E8E8-96D0-2AC6-818DC7C45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F554006-01AC-4DFC-6031-190627361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06232DC-DE70-62E4-FF9A-54639416A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474411-9FE2-200B-855E-92F5B882F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D77C-CAF6-9A49-8F89-434DF5419FC1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214720-1AB7-A0C7-D324-25F53C9D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CA11F4-7948-AE94-4536-036736F12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5710-C7D0-0B4E-9B13-F6189AED17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983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99CA72D-2EC8-7531-41DB-14681EEC8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21F05F-E4BC-7D75-AC87-58C20C782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81A3A9-7B1D-BB1D-B172-B068A7FCBA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B1D77C-CAF6-9A49-8F89-434DF5419FC1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B6D660-ECAA-0B1D-EDD2-D474591F6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CB9408-2AAC-C8E8-D26F-3C0D82E52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A85710-C7D0-0B4E-9B13-F6189AED17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858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4779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B809475A-AE09-56A8-4E50-EA4BA9DEB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65407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59CF3B52871E43A98F2C0EA124E916" ma:contentTypeVersion="19" ma:contentTypeDescription="Crear nuevo documento." ma:contentTypeScope="" ma:versionID="7dca83ba04439bb58814709d018e1d5d">
  <xsd:schema xmlns:xsd="http://www.w3.org/2001/XMLSchema" xmlns:xs="http://www.w3.org/2001/XMLSchema" xmlns:p="http://schemas.microsoft.com/office/2006/metadata/properties" xmlns:ns2="0b84dae5-6e9f-484b-911b-b3edb3bcf73a" xmlns:ns3="5368a304-d57d-4ed9-a32c-012245118636" targetNamespace="http://schemas.microsoft.com/office/2006/metadata/properties" ma:root="true" ma:fieldsID="4d0ae776a05480a23e00dce7577c482a" ns2:_="" ns3:_="">
    <xsd:import namespace="0b84dae5-6e9f-484b-911b-b3edb3bcf73a"/>
    <xsd:import namespace="5368a304-d57d-4ed9-a32c-0122451186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84dae5-6e9f-484b-911b-b3edb3bcf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92d9e965-4325-4025-902e-c30c63b07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68a304-d57d-4ed9-a32c-012245118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2c9d98-b964-4149-8bf1-5cf1614f84f2}" ma:internalName="TaxCatchAll" ma:showField="CatchAllData" ma:web="5368a304-d57d-4ed9-a32c-0122451186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84dae5-6e9f-484b-911b-b3edb3bcf73a">
      <Terms xmlns="http://schemas.microsoft.com/office/infopath/2007/PartnerControls"/>
    </lcf76f155ced4ddcb4097134ff3c332f>
    <TaxCatchAll xmlns="5368a304-d57d-4ed9-a32c-012245118636" xsi:nil="true"/>
  </documentManagement>
</p:properties>
</file>

<file path=customXml/itemProps1.xml><?xml version="1.0" encoding="utf-8"?>
<ds:datastoreItem xmlns:ds="http://schemas.openxmlformats.org/officeDocument/2006/customXml" ds:itemID="{DDCA3119-C81D-49D3-891D-B8650F6438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84dae5-6e9f-484b-911b-b3edb3bcf73a"/>
    <ds:schemaRef ds:uri="5368a304-d57d-4ed9-a32c-0122451186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74A1B9-3FA2-4F84-9172-F5896BA5AB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0C5F7B-0C07-4712-B080-6850346E5119}">
  <ds:schemaRefs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368a304-d57d-4ed9-a32c-012245118636"/>
    <ds:schemaRef ds:uri="0b84dae5-6e9f-484b-911b-b3edb3bcf73a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da060e56-5e46-475d-8b74-5fb187bd2177}" enabled="0" method="" siteId="{da060e56-5e46-475d-8b74-5fb187bd217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MACARENA GOYTRE RIVERO</dc:creator>
  <cp:lastModifiedBy>VANESSA DEL RIO MUÑOZ</cp:lastModifiedBy>
  <cp:revision>2</cp:revision>
  <dcterms:created xsi:type="dcterms:W3CDTF">2025-04-07T10:13:00Z</dcterms:created>
  <dcterms:modified xsi:type="dcterms:W3CDTF">2026-05-11T15:37:10Z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0x0101008E59CF3B52871E43A98F2C0EA124E916</vt:lpwstr>
  </property>
  <property fmtid="{D5CDD505-2E9C-101B-9397-08002B2CF9AE}" pid="3" name="MediaServiceImageTags">
    <vt:lpwstr/>
  </property>
</Properties>
</file>