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12192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1A212C-412C-3843-ACFB-4439DB6BB23B}" v="6" dt="2025-03-10T11:16:11.6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5510"/>
  </p:normalViewPr>
  <p:slideViewPr>
    <p:cSldViewPr snapToGrid="0">
      <p:cViewPr varScale="1">
        <p:scale>
          <a:sx n="33" d="100"/>
          <a:sy n="33" d="100"/>
        </p:scale>
        <p:origin x="24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2D35BC65-696F-64D9-2564-61EB363294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35218DA-65B7-5FEA-180F-6F68165E90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90659-8C0C-8746-9C1C-B5357F8BEBD0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CA6F2D3-9AAF-C73C-7E83-1270B1CB83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FB98A7-10F8-A01F-FAF6-97FFB437380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8FE3C-0CEE-FC4B-B298-2982F0E27F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5402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2D6AD-1A02-3649-AA40-6490B67FA52A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73596-DC21-8547-8A9C-E68E5C43CE8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8177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F73596-DC21-8547-8A9C-E68E5C43CE8C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110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A073E0-4D8A-58C4-316A-50511BE47A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  <a:prstGeom prst="rect">
            <a:avLst/>
          </a:prstGeom>
        </p:spPr>
        <p:txBody>
          <a:bodyPr anchor="b"/>
          <a:lstStyle>
            <a:lvl1pPr algn="ctr">
              <a:defRPr sz="10667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822466-D86F-ED2C-3AD8-B2FE081BD9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BED013-B8A6-A201-69B9-14EFC51BCA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9529D99F-6E3B-EC47-A970-5444ECF9893C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73E675-1383-6086-324C-261727F03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9C846C-18AE-2B23-BB11-E78496C01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ABBA8FBE-3487-284D-A9CB-94E6FDC909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0112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B7315A-5C6B-C1C1-47BC-E02C9FDE0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D4329D-D17C-5B43-E15D-A87175AF9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7BD6CC-27F0-8ACC-E578-1E5FDF093F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9529D99F-6E3B-EC47-A970-5444ECF9893C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FF79F9-C108-5F1A-6A4D-95259D3A0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23D347-9D88-1B8B-134F-0FA5D38E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ABBA8FBE-3487-284D-A9CB-94E6FDC909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6455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3A5462A-27FB-21C5-9CBB-C73A0F505B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96470DD-4DFB-048A-2A03-76571488E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669FA5-8056-5746-3CA1-A4F3EB8BFA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9529D99F-6E3B-EC47-A970-5444ECF9893C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6EB2C1-CD13-281C-8210-1D155BCC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168937-760D-1D09-4859-E441B4229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ABBA8FBE-3487-284D-A9CB-94E6FDC909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7853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882FDF-0E67-7E59-FAD7-B3B957A23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741CC3-C8BF-E60E-ACEA-A335E3CB5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CE3C23-50D7-927A-7F5C-7FD89E169C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9529D99F-6E3B-EC47-A970-5444ECF9893C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9C1638-A290-7DE5-E88A-10A79654E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7AD77C-F4B3-CFF4-7D59-F02F8A910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ABBA8FBE-3487-284D-A9CB-94E6FDC909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3227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1BAD7-5322-68A9-90ED-BE9C51B02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  <a:prstGeom prst="rect">
            <a:avLst/>
          </a:prstGeom>
        </p:spPr>
        <p:txBody>
          <a:bodyPr anchor="b"/>
          <a:lstStyle>
            <a:lvl1pPr>
              <a:defRPr sz="10667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9066CBE-DDFC-C759-ED31-D2AC2EA7E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C355AD-6485-AF72-F3BE-C4CE60A1D3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9529D99F-6E3B-EC47-A970-5444ECF9893C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59C0C2-2EA8-DFEC-11D9-F1AE4A8AA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A133BD-5A5D-0F2C-83FE-7B517E73A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ABBA8FBE-3487-284D-A9CB-94E6FDC909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3562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0201AE-C905-835D-6A98-7CF1C9871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CB3D52-191B-9164-564B-03BEFD4C61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807029F-B6DA-7BEC-6383-D514B74CD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59DDEE3-FA4B-9BDE-C216-1315A64AEC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9529D99F-6E3B-EC47-A970-5444ECF9893C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AAC531-2AD2-275A-1E22-E6893ADE2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B2D59B-AEA3-EB00-68CD-66E047494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ABBA8FBE-3487-284D-A9CB-94E6FDC909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657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B89BBD-6043-1BA6-16BE-D8E5C45AE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A8416C-BC80-B0C4-5A9A-324BB57B2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1DEDB7E-7197-C428-944B-A17E4BD37D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58DE755-AF1C-BE3B-285D-CFC6A943A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B4BFAAC-C37B-00EE-575B-B8830DCFE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2BBF9F4-1039-4883-47A1-E886C1A902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9529D99F-6E3B-EC47-A970-5444ECF9893C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6154390-7469-2BE1-680D-78150B427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A6EEE60-0FAC-CD91-E54E-5635BE305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ABBA8FBE-3487-284D-A9CB-94E6FDC909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9657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FE52BD-9DA4-478F-B6BD-0E5BD5190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6164B3-BB20-AA56-71FC-2CD0B7E28D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9529D99F-6E3B-EC47-A970-5444ECF9893C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765DCB5-7146-AF90-D42A-D5926B0BA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DC5296-8FFD-3B94-457E-E2D0BD916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ABBA8FBE-3487-284D-A9CB-94E6FDC909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9001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042EDD9-9030-9F3F-3EFE-154BC42E6A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9529D99F-6E3B-EC47-A970-5444ECF9893C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2C6A116-D1E1-02EE-7671-466894AD2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FB0CE80-40EB-EA2F-29C6-F3F12A3E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ABBA8FBE-3487-284D-A9CB-94E6FDC909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744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37F884-12D5-5E19-9615-3F985E8EE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  <a:prstGeom prst="rect">
            <a:avLst/>
          </a:prstGeom>
        </p:spPr>
        <p:txBody>
          <a:bodyPr anchor="b"/>
          <a:lstStyle>
            <a:lvl1pPr>
              <a:defRPr sz="5689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7C082C-376C-0151-0BBA-794C8A608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  <a:prstGeom prst="rect">
            <a:avLst/>
          </a:prstGeo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8E3B53-D376-99E6-96F2-75DF372AD7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6EF04E-76C2-82E7-FFC3-C8EFF3991F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9529D99F-6E3B-EC47-A970-5444ECF9893C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DF9DFF-2CFB-F7B4-CC9F-4671A189A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E69869-533D-B082-31E8-62A3BD557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ABBA8FBE-3487-284D-A9CB-94E6FDC909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0504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C17CF7-D860-83FE-B088-9E89ABB4D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  <a:prstGeom prst="rect">
            <a:avLst/>
          </a:prstGeom>
        </p:spPr>
        <p:txBody>
          <a:bodyPr anchor="b"/>
          <a:lstStyle>
            <a:lvl1pPr>
              <a:defRPr sz="5689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5A7CB5B-34B5-27B0-7F3B-EA4498BB7D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7CD155B-4B5D-CA43-EE0D-FC592152F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42CFDB4-DBBC-DCB4-DECE-EA7FA6D1A8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9529D99F-6E3B-EC47-A970-5444ECF9893C}" type="datetimeFigureOut">
              <a:rPr lang="es-ES" smtClean="0"/>
              <a:t>08/04/2026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81026E-CDF5-3EC5-FDF9-172502F71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6C23D4-6B62-DD0C-D33A-8C1483389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/>
          <a:lstStyle/>
          <a:p>
            <a:fld id="{ABBA8FBE-3487-284D-A9CB-94E6FDC9095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3232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A661973-04D0-0253-1AB0-A2FDE41217B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6858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014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62562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05" indent="-406405" algn="l" defTabSz="162562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2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3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4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91227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59CF3B52871E43A98F2C0EA124E916" ma:contentTypeVersion="19" ma:contentTypeDescription="Crear nuevo documento." ma:contentTypeScope="" ma:versionID="7dca83ba04439bb58814709d018e1d5d">
  <xsd:schema xmlns:xsd="http://www.w3.org/2001/XMLSchema" xmlns:xs="http://www.w3.org/2001/XMLSchema" xmlns:p="http://schemas.microsoft.com/office/2006/metadata/properties" xmlns:ns2="0b84dae5-6e9f-484b-911b-b3edb3bcf73a" xmlns:ns3="5368a304-d57d-4ed9-a32c-012245118636" targetNamespace="http://schemas.microsoft.com/office/2006/metadata/properties" ma:root="true" ma:fieldsID="4d0ae776a05480a23e00dce7577c482a" ns2:_="" ns3:_="">
    <xsd:import namespace="0b84dae5-6e9f-484b-911b-b3edb3bcf73a"/>
    <xsd:import namespace="5368a304-d57d-4ed9-a32c-0122451186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84dae5-6e9f-484b-911b-b3edb3bcf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92d9e965-4325-4025-902e-c30c63b07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68a304-d57d-4ed9-a32c-012245118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2c9d98-b964-4149-8bf1-5cf1614f84f2}" ma:internalName="TaxCatchAll" ma:showField="CatchAllData" ma:web="5368a304-d57d-4ed9-a32c-0122451186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368a304-d57d-4ed9-a32c-012245118636" xsi:nil="true"/>
    <lcf76f155ced4ddcb4097134ff3c332f xmlns="0b84dae5-6e9f-484b-911b-b3edb3bcf73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3452E87-DB68-43DA-B0B3-D26390A4EB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5BE9FE-3EE5-49F3-80D5-B7D41867C1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84dae5-6e9f-484b-911b-b3edb3bcf73a"/>
    <ds:schemaRef ds:uri="5368a304-d57d-4ed9-a32c-0122451186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F90820-F244-474F-A238-AE4ECBCF91C9}">
  <ds:schemaRefs>
    <ds:schemaRef ds:uri="http://schemas.microsoft.com/office/infopath/2007/PartnerControls"/>
    <ds:schemaRef ds:uri="http://schemas.microsoft.com/office/2006/metadata/properties"/>
    <ds:schemaRef ds:uri="0b84dae5-6e9f-484b-911b-b3edb3bcf73a"/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5368a304-d57d-4ed9-a32c-012245118636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da060e56-5e46-475d-8b74-5fb187bd2177}" enabled="0" method="" siteId="{da060e56-5e46-475d-8b74-5fb187bd217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1</Words>
  <Application>Microsoft Office PowerPoint</Application>
  <PresentationFormat>Panorámica</PresentationFormat>
  <Paragraphs>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IRENE REVIEJO GARCIA</dc:creator>
  <cp:lastModifiedBy>VANESSA DEL RIO MUÑOZ</cp:lastModifiedBy>
  <cp:revision>5</cp:revision>
  <dcterms:created xsi:type="dcterms:W3CDTF">2023-01-13T07:54:39Z</dcterms:created>
  <dcterms:modified xsi:type="dcterms:W3CDTF">2026-04-08T09:01:25Z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0x0101008E59CF3B52871E43A98F2C0EA124E916</vt:lpwstr>
  </property>
  <property fmtid="{D5CDD505-2E9C-101B-9397-08002B2CF9AE}" pid="3" name="MediaServiceImageTags">
    <vt:lpwstr/>
  </property>
</Properties>
</file>