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slide" Target="slides/slide17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b3dfb5d7fd_0_1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3b3dfb5d7fd_0_1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3b3dfb5d7fd_0_1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3b3dfb5d7fd_0_1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b3dfb5d7fd_0_1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3b3dfb5d7fd_0_1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3b3dfb5d7fd_0_2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3b3dfb5d7fd_0_2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3b3dfb5d7fd_0_20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3b3dfb5d7fd_0_2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3b3dfb5d7fd_0_2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3b3dfb5d7fd_0_2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3b3dfb5d7fd_0_2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3b3dfb5d7fd_0_2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3b3dfb5d7fd_0_2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3b3dfb5d7fd_0_2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3b3dfb5d7fd_0_2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g3b3dfb5d7fd_0_2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b3dfb5d2f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b3dfb5d2f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b3dfb5d7fd_0_1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b3dfb5d7fd_0_1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b3dfb5d7fd_0_1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b3dfb5d7fd_0_1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b3dfb5d7fd_0_1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b3dfb5d7fd_0_1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b3dfb5d7fd_0_1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3b3dfb5d7fd_0_1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b3dfb5d7fd_0_1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3b3dfb5d7fd_0_1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b3dfb5d7fd_0_1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3b3dfb5d7fd_0_1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b3dfb5d7fd_0_1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3b3dfb5d7fd_0_1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3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3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3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3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3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3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3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6808" y="400800"/>
            <a:ext cx="8520600" cy="2052600"/>
          </a:xfrm>
          <a:prstGeom prst="rect">
            <a:avLst/>
          </a:prstGeom>
          <a:effectLst>
            <a:outerShdw blurRad="57150" rotWithShape="0" algn="bl" dir="5400000" dist="19050">
              <a:srgbClr val="0056FF"/>
            </a:outerShdw>
          </a:effectLst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TÍTULO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6800" y="2636551"/>
            <a:ext cx="7893000" cy="1661100"/>
          </a:xfrm>
          <a:prstGeom prst="rect">
            <a:avLst/>
          </a:prstGeom>
          <a:effectLst>
            <a:outerShdw blurRad="57150" rotWithShape="0" algn="bl" dir="5400000" dist="19050">
              <a:srgbClr val="0056FF">
                <a:alpha val="80000"/>
              </a:srgbClr>
            </a:outerShdw>
          </a:effectLst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dk1"/>
                </a:solidFill>
              </a:rPr>
              <a:t>Subtítulo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dk1"/>
                </a:solidFill>
              </a:rPr>
              <a:t>Autor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dk1"/>
                </a:solidFill>
              </a:rPr>
              <a:t>Centro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56" name="Google Shape;56;p13" title="pulmon respirap.png"/>
          <p:cNvPicPr preferRelativeResize="0"/>
          <p:nvPr/>
        </p:nvPicPr>
        <p:blipFill>
          <a:blip r:embed="rId4">
            <a:alphaModFix amt="31000"/>
          </a:blip>
          <a:stretch>
            <a:fillRect/>
          </a:stretch>
        </p:blipFill>
        <p:spPr>
          <a:xfrm>
            <a:off x="3779075" y="152400"/>
            <a:ext cx="6150675" cy="4991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 title="nigger nigga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702500" y="0"/>
            <a:ext cx="2349201" cy="1236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/>
          <p:nvPr/>
        </p:nvSpPr>
        <p:spPr>
          <a:xfrm>
            <a:off x="180000" y="179550"/>
            <a:ext cx="8784000" cy="47844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35" name="Google Shape;135;p22" title="nigger nigga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35219" y="4373561"/>
            <a:ext cx="1156350" cy="608500"/>
          </a:xfrm>
          <a:prstGeom prst="rect">
            <a:avLst/>
          </a:prstGeom>
          <a:noFill/>
          <a:ln>
            <a:noFill/>
          </a:ln>
          <a:effectLst>
            <a:outerShdw blurRad="100013" rotWithShape="0" algn="bl">
              <a:srgbClr val="0056FF">
                <a:alpha val="50000"/>
              </a:srgbClr>
            </a:outerShdw>
          </a:effectLst>
        </p:spPr>
      </p:pic>
      <p:pic>
        <p:nvPicPr>
          <p:cNvPr id="136" name="Google Shape;136;p22" title="pulmon respirap.png"/>
          <p:cNvPicPr preferRelativeResize="0"/>
          <p:nvPr/>
        </p:nvPicPr>
        <p:blipFill rotWithShape="1">
          <a:blip r:embed="rId5">
            <a:alphaModFix amt="5000"/>
          </a:blip>
          <a:srcRect b="0" l="19534" r="19074" t="19263"/>
          <a:stretch/>
        </p:blipFill>
        <p:spPr>
          <a:xfrm>
            <a:off x="4480638" y="179550"/>
            <a:ext cx="4483362" cy="478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22"/>
          <p:cNvSpPr txBox="1"/>
          <p:nvPr>
            <p:ph idx="4294967295" type="body"/>
          </p:nvPr>
        </p:nvSpPr>
        <p:spPr>
          <a:xfrm>
            <a:off x="373200" y="1313050"/>
            <a:ext cx="8397600" cy="3255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s">
                <a:solidFill>
                  <a:schemeClr val="dk2"/>
                </a:solidFill>
              </a:rPr>
              <a:t>Texto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38" name="Google Shape;138;p22"/>
          <p:cNvSpPr txBox="1"/>
          <p:nvPr>
            <p:ph idx="4294967295" type="title"/>
          </p:nvPr>
        </p:nvSpPr>
        <p:spPr>
          <a:xfrm>
            <a:off x="373200" y="380450"/>
            <a:ext cx="8397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" sz="3720">
                <a:solidFill>
                  <a:schemeClr val="lt1"/>
                </a:solidFill>
              </a:rPr>
              <a:t>Título</a:t>
            </a:r>
            <a:endParaRPr sz="372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3"/>
          <p:cNvSpPr/>
          <p:nvPr/>
        </p:nvSpPr>
        <p:spPr>
          <a:xfrm>
            <a:off x="180000" y="179550"/>
            <a:ext cx="8784000" cy="47844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44" name="Google Shape;144;p23" title="nigger nigga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35219" y="4373561"/>
            <a:ext cx="1156350" cy="608500"/>
          </a:xfrm>
          <a:prstGeom prst="rect">
            <a:avLst/>
          </a:prstGeom>
          <a:noFill/>
          <a:ln>
            <a:noFill/>
          </a:ln>
          <a:effectLst>
            <a:outerShdw blurRad="100013" rotWithShape="0" algn="bl">
              <a:srgbClr val="0056FF">
                <a:alpha val="50000"/>
              </a:srgbClr>
            </a:outerShdw>
          </a:effectLst>
        </p:spPr>
      </p:pic>
      <p:pic>
        <p:nvPicPr>
          <p:cNvPr id="145" name="Google Shape;145;p23" title="pulmon respirap.png"/>
          <p:cNvPicPr preferRelativeResize="0"/>
          <p:nvPr/>
        </p:nvPicPr>
        <p:blipFill rotWithShape="1">
          <a:blip r:embed="rId5">
            <a:alphaModFix amt="5000"/>
          </a:blip>
          <a:srcRect b="0" l="19534" r="19074" t="19263"/>
          <a:stretch/>
        </p:blipFill>
        <p:spPr>
          <a:xfrm>
            <a:off x="4480638" y="179550"/>
            <a:ext cx="4483362" cy="478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p23"/>
          <p:cNvSpPr txBox="1"/>
          <p:nvPr>
            <p:ph idx="4294967295" type="body"/>
          </p:nvPr>
        </p:nvSpPr>
        <p:spPr>
          <a:xfrm>
            <a:off x="373200" y="1313050"/>
            <a:ext cx="8397600" cy="3255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s">
                <a:solidFill>
                  <a:schemeClr val="dk2"/>
                </a:solidFill>
              </a:rPr>
              <a:t>Texto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47" name="Google Shape;147;p23"/>
          <p:cNvSpPr txBox="1"/>
          <p:nvPr>
            <p:ph idx="4294967295" type="title"/>
          </p:nvPr>
        </p:nvSpPr>
        <p:spPr>
          <a:xfrm>
            <a:off x="373200" y="380450"/>
            <a:ext cx="8397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" sz="3720">
                <a:solidFill>
                  <a:schemeClr val="lt1"/>
                </a:solidFill>
              </a:rPr>
              <a:t>Título</a:t>
            </a:r>
            <a:endParaRPr sz="372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4"/>
          <p:cNvSpPr/>
          <p:nvPr/>
        </p:nvSpPr>
        <p:spPr>
          <a:xfrm>
            <a:off x="180000" y="179550"/>
            <a:ext cx="8784000" cy="47844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53" name="Google Shape;153;p24" title="nigger nigga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35219" y="4373561"/>
            <a:ext cx="1156350" cy="608500"/>
          </a:xfrm>
          <a:prstGeom prst="rect">
            <a:avLst/>
          </a:prstGeom>
          <a:noFill/>
          <a:ln>
            <a:noFill/>
          </a:ln>
          <a:effectLst>
            <a:outerShdw blurRad="100013" rotWithShape="0" algn="bl">
              <a:srgbClr val="0056FF">
                <a:alpha val="50000"/>
              </a:srgbClr>
            </a:outerShdw>
          </a:effectLst>
        </p:spPr>
      </p:pic>
      <p:pic>
        <p:nvPicPr>
          <p:cNvPr id="154" name="Google Shape;154;p24" title="pulmon respirap.png"/>
          <p:cNvPicPr preferRelativeResize="0"/>
          <p:nvPr/>
        </p:nvPicPr>
        <p:blipFill rotWithShape="1">
          <a:blip r:embed="rId5">
            <a:alphaModFix amt="5000"/>
          </a:blip>
          <a:srcRect b="0" l="19534" r="19074" t="19263"/>
          <a:stretch/>
        </p:blipFill>
        <p:spPr>
          <a:xfrm>
            <a:off x="4480638" y="179550"/>
            <a:ext cx="4483362" cy="478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24"/>
          <p:cNvSpPr txBox="1"/>
          <p:nvPr>
            <p:ph idx="4294967295" type="body"/>
          </p:nvPr>
        </p:nvSpPr>
        <p:spPr>
          <a:xfrm>
            <a:off x="373200" y="1313050"/>
            <a:ext cx="8397600" cy="3255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s">
                <a:solidFill>
                  <a:schemeClr val="dk2"/>
                </a:solidFill>
              </a:rPr>
              <a:t>Texto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56" name="Google Shape;156;p24"/>
          <p:cNvSpPr txBox="1"/>
          <p:nvPr>
            <p:ph idx="4294967295" type="title"/>
          </p:nvPr>
        </p:nvSpPr>
        <p:spPr>
          <a:xfrm>
            <a:off x="373200" y="380450"/>
            <a:ext cx="8397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" sz="3720">
                <a:solidFill>
                  <a:schemeClr val="lt1"/>
                </a:solidFill>
              </a:rPr>
              <a:t>Título</a:t>
            </a:r>
            <a:endParaRPr sz="372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5"/>
          <p:cNvSpPr/>
          <p:nvPr/>
        </p:nvSpPr>
        <p:spPr>
          <a:xfrm>
            <a:off x="180000" y="179550"/>
            <a:ext cx="8784000" cy="47844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62" name="Google Shape;162;p25" title="nigger nigga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35219" y="4373561"/>
            <a:ext cx="1156350" cy="608500"/>
          </a:xfrm>
          <a:prstGeom prst="rect">
            <a:avLst/>
          </a:prstGeom>
          <a:noFill/>
          <a:ln>
            <a:noFill/>
          </a:ln>
          <a:effectLst>
            <a:outerShdw blurRad="100013" rotWithShape="0" algn="bl">
              <a:srgbClr val="0056FF">
                <a:alpha val="50000"/>
              </a:srgbClr>
            </a:outerShdw>
          </a:effectLst>
        </p:spPr>
      </p:pic>
      <p:pic>
        <p:nvPicPr>
          <p:cNvPr id="163" name="Google Shape;163;p25" title="pulmon respirap.png"/>
          <p:cNvPicPr preferRelativeResize="0"/>
          <p:nvPr/>
        </p:nvPicPr>
        <p:blipFill rotWithShape="1">
          <a:blip r:embed="rId5">
            <a:alphaModFix amt="5000"/>
          </a:blip>
          <a:srcRect b="0" l="19534" r="19074" t="19263"/>
          <a:stretch/>
        </p:blipFill>
        <p:spPr>
          <a:xfrm>
            <a:off x="4480638" y="179550"/>
            <a:ext cx="4483362" cy="478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25"/>
          <p:cNvSpPr txBox="1"/>
          <p:nvPr>
            <p:ph idx="4294967295" type="body"/>
          </p:nvPr>
        </p:nvSpPr>
        <p:spPr>
          <a:xfrm>
            <a:off x="373200" y="1313050"/>
            <a:ext cx="8397600" cy="3255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s">
                <a:solidFill>
                  <a:schemeClr val="dk2"/>
                </a:solidFill>
              </a:rPr>
              <a:t>Texto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65" name="Google Shape;165;p25"/>
          <p:cNvSpPr txBox="1"/>
          <p:nvPr>
            <p:ph idx="4294967295" type="title"/>
          </p:nvPr>
        </p:nvSpPr>
        <p:spPr>
          <a:xfrm>
            <a:off x="373200" y="380450"/>
            <a:ext cx="8397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" sz="3720">
                <a:solidFill>
                  <a:schemeClr val="lt1"/>
                </a:solidFill>
              </a:rPr>
              <a:t>Título</a:t>
            </a:r>
            <a:endParaRPr sz="372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6"/>
          <p:cNvSpPr/>
          <p:nvPr/>
        </p:nvSpPr>
        <p:spPr>
          <a:xfrm>
            <a:off x="180000" y="179550"/>
            <a:ext cx="8784000" cy="47844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71" name="Google Shape;171;p26" title="nigger nigga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35219" y="4373561"/>
            <a:ext cx="1156350" cy="608500"/>
          </a:xfrm>
          <a:prstGeom prst="rect">
            <a:avLst/>
          </a:prstGeom>
          <a:noFill/>
          <a:ln>
            <a:noFill/>
          </a:ln>
          <a:effectLst>
            <a:outerShdw blurRad="100013" rotWithShape="0" algn="bl">
              <a:srgbClr val="0056FF">
                <a:alpha val="50000"/>
              </a:srgbClr>
            </a:outerShdw>
          </a:effectLst>
        </p:spPr>
      </p:pic>
      <p:pic>
        <p:nvPicPr>
          <p:cNvPr id="172" name="Google Shape;172;p26" title="pulmon respirap.png"/>
          <p:cNvPicPr preferRelativeResize="0"/>
          <p:nvPr/>
        </p:nvPicPr>
        <p:blipFill rotWithShape="1">
          <a:blip r:embed="rId5">
            <a:alphaModFix amt="5000"/>
          </a:blip>
          <a:srcRect b="0" l="19534" r="19074" t="19263"/>
          <a:stretch/>
        </p:blipFill>
        <p:spPr>
          <a:xfrm>
            <a:off x="4480638" y="179550"/>
            <a:ext cx="4483362" cy="478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26"/>
          <p:cNvSpPr txBox="1"/>
          <p:nvPr>
            <p:ph idx="4294967295" type="body"/>
          </p:nvPr>
        </p:nvSpPr>
        <p:spPr>
          <a:xfrm>
            <a:off x="373200" y="1313050"/>
            <a:ext cx="8397600" cy="3255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s">
                <a:solidFill>
                  <a:schemeClr val="dk2"/>
                </a:solidFill>
              </a:rPr>
              <a:t>Texto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74" name="Google Shape;174;p26"/>
          <p:cNvSpPr txBox="1"/>
          <p:nvPr>
            <p:ph idx="4294967295" type="title"/>
          </p:nvPr>
        </p:nvSpPr>
        <p:spPr>
          <a:xfrm>
            <a:off x="373200" y="380450"/>
            <a:ext cx="8397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" sz="3720">
                <a:solidFill>
                  <a:schemeClr val="lt1"/>
                </a:solidFill>
              </a:rPr>
              <a:t>Título</a:t>
            </a:r>
            <a:endParaRPr sz="372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7"/>
          <p:cNvSpPr/>
          <p:nvPr/>
        </p:nvSpPr>
        <p:spPr>
          <a:xfrm>
            <a:off x="180000" y="179550"/>
            <a:ext cx="8784000" cy="47844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80" name="Google Shape;180;p27" title="nigger nigga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35219" y="4373561"/>
            <a:ext cx="1156350" cy="608500"/>
          </a:xfrm>
          <a:prstGeom prst="rect">
            <a:avLst/>
          </a:prstGeom>
          <a:noFill/>
          <a:ln>
            <a:noFill/>
          </a:ln>
          <a:effectLst>
            <a:outerShdw blurRad="100013" rotWithShape="0" algn="bl">
              <a:srgbClr val="0056FF">
                <a:alpha val="50000"/>
              </a:srgbClr>
            </a:outerShdw>
          </a:effectLst>
        </p:spPr>
      </p:pic>
      <p:pic>
        <p:nvPicPr>
          <p:cNvPr id="181" name="Google Shape;181;p27" title="pulmon respirap.png"/>
          <p:cNvPicPr preferRelativeResize="0"/>
          <p:nvPr/>
        </p:nvPicPr>
        <p:blipFill rotWithShape="1">
          <a:blip r:embed="rId5">
            <a:alphaModFix amt="5000"/>
          </a:blip>
          <a:srcRect b="0" l="19534" r="19074" t="19263"/>
          <a:stretch/>
        </p:blipFill>
        <p:spPr>
          <a:xfrm>
            <a:off x="4480638" y="179550"/>
            <a:ext cx="4483362" cy="478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Google Shape;182;p27"/>
          <p:cNvSpPr txBox="1"/>
          <p:nvPr>
            <p:ph idx="4294967295" type="body"/>
          </p:nvPr>
        </p:nvSpPr>
        <p:spPr>
          <a:xfrm>
            <a:off x="373200" y="1313050"/>
            <a:ext cx="8397600" cy="3255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s">
                <a:solidFill>
                  <a:schemeClr val="dk2"/>
                </a:solidFill>
              </a:rPr>
              <a:t>Texto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83" name="Google Shape;183;p27"/>
          <p:cNvSpPr txBox="1"/>
          <p:nvPr>
            <p:ph idx="4294967295" type="title"/>
          </p:nvPr>
        </p:nvSpPr>
        <p:spPr>
          <a:xfrm>
            <a:off x="373200" y="380450"/>
            <a:ext cx="8397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" sz="3720">
                <a:solidFill>
                  <a:schemeClr val="lt1"/>
                </a:solidFill>
              </a:rPr>
              <a:t>Título</a:t>
            </a:r>
            <a:endParaRPr sz="372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8"/>
          <p:cNvSpPr/>
          <p:nvPr/>
        </p:nvSpPr>
        <p:spPr>
          <a:xfrm>
            <a:off x="180000" y="179550"/>
            <a:ext cx="8784000" cy="47844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89" name="Google Shape;189;p28" title="nigger nigga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35219" y="4373561"/>
            <a:ext cx="1156350" cy="608500"/>
          </a:xfrm>
          <a:prstGeom prst="rect">
            <a:avLst/>
          </a:prstGeom>
          <a:noFill/>
          <a:ln>
            <a:noFill/>
          </a:ln>
          <a:effectLst>
            <a:outerShdw blurRad="100013" rotWithShape="0" algn="bl">
              <a:srgbClr val="0056FF">
                <a:alpha val="50000"/>
              </a:srgbClr>
            </a:outerShdw>
          </a:effectLst>
        </p:spPr>
      </p:pic>
      <p:pic>
        <p:nvPicPr>
          <p:cNvPr id="190" name="Google Shape;190;p28" title="pulmon respirap.png"/>
          <p:cNvPicPr preferRelativeResize="0"/>
          <p:nvPr/>
        </p:nvPicPr>
        <p:blipFill rotWithShape="1">
          <a:blip r:embed="rId5">
            <a:alphaModFix amt="5000"/>
          </a:blip>
          <a:srcRect b="0" l="19534" r="19074" t="19263"/>
          <a:stretch/>
        </p:blipFill>
        <p:spPr>
          <a:xfrm>
            <a:off x="4480638" y="179550"/>
            <a:ext cx="4483362" cy="478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91" name="Google Shape;191;p28"/>
          <p:cNvSpPr txBox="1"/>
          <p:nvPr>
            <p:ph idx="4294967295" type="body"/>
          </p:nvPr>
        </p:nvSpPr>
        <p:spPr>
          <a:xfrm>
            <a:off x="373200" y="1313050"/>
            <a:ext cx="8397600" cy="3255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s">
                <a:solidFill>
                  <a:schemeClr val="dk2"/>
                </a:solidFill>
              </a:rPr>
              <a:t>Texto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92" name="Google Shape;192;p28"/>
          <p:cNvSpPr txBox="1"/>
          <p:nvPr>
            <p:ph idx="4294967295" type="title"/>
          </p:nvPr>
        </p:nvSpPr>
        <p:spPr>
          <a:xfrm>
            <a:off x="373200" y="380450"/>
            <a:ext cx="8397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" sz="3720">
                <a:solidFill>
                  <a:schemeClr val="lt1"/>
                </a:solidFill>
              </a:rPr>
              <a:t>Título</a:t>
            </a:r>
            <a:endParaRPr sz="372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9"/>
          <p:cNvSpPr/>
          <p:nvPr/>
        </p:nvSpPr>
        <p:spPr>
          <a:xfrm>
            <a:off x="180000" y="179550"/>
            <a:ext cx="8784000" cy="47844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98" name="Google Shape;198;p29" title="nigger nigga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35219" y="4373561"/>
            <a:ext cx="1156350" cy="608500"/>
          </a:xfrm>
          <a:prstGeom prst="rect">
            <a:avLst/>
          </a:prstGeom>
          <a:noFill/>
          <a:ln>
            <a:noFill/>
          </a:ln>
          <a:effectLst>
            <a:outerShdw blurRad="100013" rotWithShape="0" algn="bl">
              <a:srgbClr val="0056FF">
                <a:alpha val="50000"/>
              </a:srgbClr>
            </a:outerShdw>
          </a:effectLst>
        </p:spPr>
      </p:pic>
      <p:pic>
        <p:nvPicPr>
          <p:cNvPr id="199" name="Google Shape;199;p29" title="pulmon respirap.png"/>
          <p:cNvPicPr preferRelativeResize="0"/>
          <p:nvPr/>
        </p:nvPicPr>
        <p:blipFill rotWithShape="1">
          <a:blip r:embed="rId5">
            <a:alphaModFix amt="5000"/>
          </a:blip>
          <a:srcRect b="0" l="19534" r="19074" t="19263"/>
          <a:stretch/>
        </p:blipFill>
        <p:spPr>
          <a:xfrm>
            <a:off x="4480638" y="179550"/>
            <a:ext cx="4483362" cy="478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00" name="Google Shape;200;p29"/>
          <p:cNvSpPr txBox="1"/>
          <p:nvPr>
            <p:ph idx="4294967295" type="body"/>
          </p:nvPr>
        </p:nvSpPr>
        <p:spPr>
          <a:xfrm>
            <a:off x="373200" y="1313050"/>
            <a:ext cx="8397600" cy="3255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s">
                <a:solidFill>
                  <a:schemeClr val="dk2"/>
                </a:solidFill>
              </a:rPr>
              <a:t>Texto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201" name="Google Shape;201;p29"/>
          <p:cNvSpPr txBox="1"/>
          <p:nvPr>
            <p:ph idx="4294967295" type="title"/>
          </p:nvPr>
        </p:nvSpPr>
        <p:spPr>
          <a:xfrm>
            <a:off x="373200" y="380450"/>
            <a:ext cx="8397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" sz="3720">
                <a:solidFill>
                  <a:schemeClr val="lt1"/>
                </a:solidFill>
              </a:rPr>
              <a:t>Título</a:t>
            </a:r>
            <a:endParaRPr sz="372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30"/>
          <p:cNvSpPr/>
          <p:nvPr/>
        </p:nvSpPr>
        <p:spPr>
          <a:xfrm>
            <a:off x="180000" y="179550"/>
            <a:ext cx="8784000" cy="47844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07" name="Google Shape;207;p30" title="nigger nigga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35219" y="4373561"/>
            <a:ext cx="1156350" cy="608500"/>
          </a:xfrm>
          <a:prstGeom prst="rect">
            <a:avLst/>
          </a:prstGeom>
          <a:noFill/>
          <a:ln>
            <a:noFill/>
          </a:ln>
          <a:effectLst>
            <a:outerShdw blurRad="100013" rotWithShape="0" algn="bl">
              <a:srgbClr val="0056FF">
                <a:alpha val="50000"/>
              </a:srgbClr>
            </a:outerShdw>
          </a:effectLst>
        </p:spPr>
      </p:pic>
      <p:pic>
        <p:nvPicPr>
          <p:cNvPr id="208" name="Google Shape;208;p30" title="pulmon respirap.png"/>
          <p:cNvPicPr preferRelativeResize="0"/>
          <p:nvPr/>
        </p:nvPicPr>
        <p:blipFill rotWithShape="1">
          <a:blip r:embed="rId5">
            <a:alphaModFix amt="5000"/>
          </a:blip>
          <a:srcRect b="0" l="19534" r="19074" t="19263"/>
          <a:stretch/>
        </p:blipFill>
        <p:spPr>
          <a:xfrm>
            <a:off x="4480638" y="179550"/>
            <a:ext cx="4483362" cy="478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09" name="Google Shape;209;p30"/>
          <p:cNvSpPr txBox="1"/>
          <p:nvPr>
            <p:ph idx="4294967295" type="body"/>
          </p:nvPr>
        </p:nvSpPr>
        <p:spPr>
          <a:xfrm>
            <a:off x="373200" y="1313050"/>
            <a:ext cx="8397600" cy="3255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s">
                <a:solidFill>
                  <a:schemeClr val="dk2"/>
                </a:solidFill>
              </a:rPr>
              <a:t>Texto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210" name="Google Shape;210;p30"/>
          <p:cNvSpPr txBox="1"/>
          <p:nvPr>
            <p:ph idx="4294967295" type="title"/>
          </p:nvPr>
        </p:nvSpPr>
        <p:spPr>
          <a:xfrm>
            <a:off x="373200" y="380450"/>
            <a:ext cx="8397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" sz="3720">
                <a:solidFill>
                  <a:schemeClr val="lt1"/>
                </a:solidFill>
              </a:rPr>
              <a:t>Título</a:t>
            </a:r>
            <a:endParaRPr sz="372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/>
          <p:nvPr/>
        </p:nvSpPr>
        <p:spPr>
          <a:xfrm>
            <a:off x="180000" y="179550"/>
            <a:ext cx="8784000" cy="47844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3" name="Google Shape;63;p14" title="nigger nigga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35219" y="4373561"/>
            <a:ext cx="1156350" cy="608500"/>
          </a:xfrm>
          <a:prstGeom prst="rect">
            <a:avLst/>
          </a:prstGeom>
          <a:noFill/>
          <a:ln>
            <a:noFill/>
          </a:ln>
          <a:effectLst>
            <a:outerShdw blurRad="100013" rotWithShape="0" algn="bl">
              <a:srgbClr val="0056FF">
                <a:alpha val="50000"/>
              </a:srgbClr>
            </a:outerShdw>
          </a:effectLst>
        </p:spPr>
      </p:pic>
      <p:pic>
        <p:nvPicPr>
          <p:cNvPr id="64" name="Google Shape;64;p14" title="pulmon respirap.png"/>
          <p:cNvPicPr preferRelativeResize="0"/>
          <p:nvPr/>
        </p:nvPicPr>
        <p:blipFill rotWithShape="1">
          <a:blip r:embed="rId5">
            <a:alphaModFix amt="5000"/>
          </a:blip>
          <a:srcRect b="0" l="19534" r="19074" t="19263"/>
          <a:stretch/>
        </p:blipFill>
        <p:spPr>
          <a:xfrm>
            <a:off x="4480638" y="179550"/>
            <a:ext cx="4483362" cy="478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4"/>
          <p:cNvSpPr txBox="1"/>
          <p:nvPr>
            <p:ph idx="4294967295" type="body"/>
          </p:nvPr>
        </p:nvSpPr>
        <p:spPr>
          <a:xfrm>
            <a:off x="373200" y="1313050"/>
            <a:ext cx="8397600" cy="3255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s">
                <a:solidFill>
                  <a:schemeClr val="dk2"/>
                </a:solidFill>
              </a:rPr>
              <a:t>Texto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66" name="Google Shape;66;p14"/>
          <p:cNvSpPr txBox="1"/>
          <p:nvPr>
            <p:ph idx="4294967295" type="title"/>
          </p:nvPr>
        </p:nvSpPr>
        <p:spPr>
          <a:xfrm>
            <a:off x="373200" y="380450"/>
            <a:ext cx="8397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" sz="3720">
                <a:solidFill>
                  <a:schemeClr val="lt1"/>
                </a:solidFill>
              </a:rPr>
              <a:t>Título</a:t>
            </a:r>
            <a:endParaRPr sz="372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/>
          <p:nvPr/>
        </p:nvSpPr>
        <p:spPr>
          <a:xfrm>
            <a:off x="180000" y="179550"/>
            <a:ext cx="8784000" cy="47844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72" name="Google Shape;72;p15" title="nigger nigga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35219" y="4373561"/>
            <a:ext cx="1156350" cy="608500"/>
          </a:xfrm>
          <a:prstGeom prst="rect">
            <a:avLst/>
          </a:prstGeom>
          <a:noFill/>
          <a:ln>
            <a:noFill/>
          </a:ln>
          <a:effectLst>
            <a:outerShdw blurRad="100013" rotWithShape="0" algn="bl">
              <a:srgbClr val="0056FF">
                <a:alpha val="50000"/>
              </a:srgbClr>
            </a:outerShdw>
          </a:effectLst>
        </p:spPr>
      </p:pic>
      <p:pic>
        <p:nvPicPr>
          <p:cNvPr id="73" name="Google Shape;73;p15" title="pulmon respirap.png"/>
          <p:cNvPicPr preferRelativeResize="0"/>
          <p:nvPr/>
        </p:nvPicPr>
        <p:blipFill rotWithShape="1">
          <a:blip r:embed="rId5">
            <a:alphaModFix amt="5000"/>
          </a:blip>
          <a:srcRect b="0" l="19534" r="19074" t="19263"/>
          <a:stretch/>
        </p:blipFill>
        <p:spPr>
          <a:xfrm>
            <a:off x="4480638" y="179550"/>
            <a:ext cx="4483362" cy="4784400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>
            <p:ph idx="4294967295" type="body"/>
          </p:nvPr>
        </p:nvSpPr>
        <p:spPr>
          <a:xfrm>
            <a:off x="373200" y="1313050"/>
            <a:ext cx="8397600" cy="3255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s">
                <a:solidFill>
                  <a:schemeClr val="dk2"/>
                </a:solidFill>
              </a:rPr>
              <a:t>Texto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75" name="Google Shape;75;p15"/>
          <p:cNvSpPr txBox="1"/>
          <p:nvPr>
            <p:ph idx="4294967295" type="title"/>
          </p:nvPr>
        </p:nvSpPr>
        <p:spPr>
          <a:xfrm>
            <a:off x="373200" y="380450"/>
            <a:ext cx="8397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" sz="3720">
                <a:solidFill>
                  <a:schemeClr val="lt1"/>
                </a:solidFill>
              </a:rPr>
              <a:t>Título</a:t>
            </a:r>
            <a:endParaRPr sz="372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6"/>
          <p:cNvSpPr/>
          <p:nvPr/>
        </p:nvSpPr>
        <p:spPr>
          <a:xfrm>
            <a:off x="180000" y="179550"/>
            <a:ext cx="8784000" cy="47844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81" name="Google Shape;81;p16" title="nigger nigga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35219" y="4373561"/>
            <a:ext cx="1156350" cy="608500"/>
          </a:xfrm>
          <a:prstGeom prst="rect">
            <a:avLst/>
          </a:prstGeom>
          <a:noFill/>
          <a:ln>
            <a:noFill/>
          </a:ln>
          <a:effectLst>
            <a:outerShdw blurRad="100013" rotWithShape="0" algn="bl">
              <a:srgbClr val="0056FF">
                <a:alpha val="50000"/>
              </a:srgbClr>
            </a:outerShdw>
          </a:effectLst>
        </p:spPr>
      </p:pic>
      <p:pic>
        <p:nvPicPr>
          <p:cNvPr id="82" name="Google Shape;82;p16" title="pulmon respirap.png"/>
          <p:cNvPicPr preferRelativeResize="0"/>
          <p:nvPr/>
        </p:nvPicPr>
        <p:blipFill rotWithShape="1">
          <a:blip r:embed="rId5">
            <a:alphaModFix amt="5000"/>
          </a:blip>
          <a:srcRect b="0" l="19534" r="19074" t="19263"/>
          <a:stretch/>
        </p:blipFill>
        <p:spPr>
          <a:xfrm>
            <a:off x="4480638" y="179550"/>
            <a:ext cx="4483362" cy="4784400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16"/>
          <p:cNvSpPr txBox="1"/>
          <p:nvPr>
            <p:ph idx="4294967295" type="body"/>
          </p:nvPr>
        </p:nvSpPr>
        <p:spPr>
          <a:xfrm>
            <a:off x="373200" y="1313050"/>
            <a:ext cx="8397600" cy="3255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s">
                <a:solidFill>
                  <a:schemeClr val="dk2"/>
                </a:solidFill>
              </a:rPr>
              <a:t>Texto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84" name="Google Shape;84;p16"/>
          <p:cNvSpPr txBox="1"/>
          <p:nvPr>
            <p:ph idx="4294967295" type="title"/>
          </p:nvPr>
        </p:nvSpPr>
        <p:spPr>
          <a:xfrm>
            <a:off x="373200" y="380450"/>
            <a:ext cx="8397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" sz="3720">
                <a:solidFill>
                  <a:schemeClr val="lt1"/>
                </a:solidFill>
              </a:rPr>
              <a:t>Título</a:t>
            </a:r>
            <a:endParaRPr sz="372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7"/>
          <p:cNvSpPr/>
          <p:nvPr/>
        </p:nvSpPr>
        <p:spPr>
          <a:xfrm>
            <a:off x="180000" y="179550"/>
            <a:ext cx="8784000" cy="47844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0" name="Google Shape;90;p17" title="nigger nigga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35219" y="4373561"/>
            <a:ext cx="1156350" cy="608500"/>
          </a:xfrm>
          <a:prstGeom prst="rect">
            <a:avLst/>
          </a:prstGeom>
          <a:noFill/>
          <a:ln>
            <a:noFill/>
          </a:ln>
          <a:effectLst>
            <a:outerShdw blurRad="100013" rotWithShape="0" algn="bl">
              <a:srgbClr val="0056FF">
                <a:alpha val="50000"/>
              </a:srgbClr>
            </a:outerShdw>
          </a:effectLst>
        </p:spPr>
      </p:pic>
      <p:pic>
        <p:nvPicPr>
          <p:cNvPr id="91" name="Google Shape;91;p17" title="pulmon respirap.png"/>
          <p:cNvPicPr preferRelativeResize="0"/>
          <p:nvPr/>
        </p:nvPicPr>
        <p:blipFill rotWithShape="1">
          <a:blip r:embed="rId5">
            <a:alphaModFix amt="5000"/>
          </a:blip>
          <a:srcRect b="0" l="19534" r="19074" t="19263"/>
          <a:stretch/>
        </p:blipFill>
        <p:spPr>
          <a:xfrm>
            <a:off x="4480638" y="179550"/>
            <a:ext cx="4483362" cy="478440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7"/>
          <p:cNvSpPr txBox="1"/>
          <p:nvPr>
            <p:ph idx="4294967295" type="body"/>
          </p:nvPr>
        </p:nvSpPr>
        <p:spPr>
          <a:xfrm>
            <a:off x="373200" y="1313050"/>
            <a:ext cx="8397600" cy="3255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s">
                <a:solidFill>
                  <a:schemeClr val="dk2"/>
                </a:solidFill>
              </a:rPr>
              <a:t>Texto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93" name="Google Shape;93;p17"/>
          <p:cNvSpPr txBox="1"/>
          <p:nvPr>
            <p:ph idx="4294967295" type="title"/>
          </p:nvPr>
        </p:nvSpPr>
        <p:spPr>
          <a:xfrm>
            <a:off x="373200" y="380450"/>
            <a:ext cx="8397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" sz="3720">
                <a:solidFill>
                  <a:schemeClr val="lt1"/>
                </a:solidFill>
              </a:rPr>
              <a:t>Título</a:t>
            </a:r>
            <a:endParaRPr sz="372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8"/>
          <p:cNvSpPr/>
          <p:nvPr/>
        </p:nvSpPr>
        <p:spPr>
          <a:xfrm>
            <a:off x="180000" y="179550"/>
            <a:ext cx="8784000" cy="47844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9" name="Google Shape;99;p18" title="nigger nigga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35219" y="4373561"/>
            <a:ext cx="1156350" cy="608500"/>
          </a:xfrm>
          <a:prstGeom prst="rect">
            <a:avLst/>
          </a:prstGeom>
          <a:noFill/>
          <a:ln>
            <a:noFill/>
          </a:ln>
          <a:effectLst>
            <a:outerShdw blurRad="100013" rotWithShape="0" algn="bl">
              <a:srgbClr val="0056FF">
                <a:alpha val="50000"/>
              </a:srgbClr>
            </a:outerShdw>
          </a:effectLst>
        </p:spPr>
      </p:pic>
      <p:pic>
        <p:nvPicPr>
          <p:cNvPr id="100" name="Google Shape;100;p18" title="pulmon respirap.png"/>
          <p:cNvPicPr preferRelativeResize="0"/>
          <p:nvPr/>
        </p:nvPicPr>
        <p:blipFill rotWithShape="1">
          <a:blip r:embed="rId5">
            <a:alphaModFix amt="5000"/>
          </a:blip>
          <a:srcRect b="0" l="19534" r="19074" t="19263"/>
          <a:stretch/>
        </p:blipFill>
        <p:spPr>
          <a:xfrm>
            <a:off x="4480638" y="179550"/>
            <a:ext cx="4483362" cy="478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18"/>
          <p:cNvSpPr txBox="1"/>
          <p:nvPr>
            <p:ph idx="4294967295" type="body"/>
          </p:nvPr>
        </p:nvSpPr>
        <p:spPr>
          <a:xfrm>
            <a:off x="373200" y="1313050"/>
            <a:ext cx="8397600" cy="3255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s">
                <a:solidFill>
                  <a:schemeClr val="dk2"/>
                </a:solidFill>
              </a:rPr>
              <a:t>Texto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02" name="Google Shape;102;p18"/>
          <p:cNvSpPr txBox="1"/>
          <p:nvPr>
            <p:ph idx="4294967295" type="title"/>
          </p:nvPr>
        </p:nvSpPr>
        <p:spPr>
          <a:xfrm>
            <a:off x="373200" y="380450"/>
            <a:ext cx="8397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" sz="3720">
                <a:solidFill>
                  <a:schemeClr val="lt1"/>
                </a:solidFill>
              </a:rPr>
              <a:t>Título</a:t>
            </a:r>
            <a:endParaRPr sz="372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9"/>
          <p:cNvSpPr/>
          <p:nvPr/>
        </p:nvSpPr>
        <p:spPr>
          <a:xfrm>
            <a:off x="180000" y="179550"/>
            <a:ext cx="8784000" cy="47844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08" name="Google Shape;108;p19" title="nigger nigga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35219" y="4373561"/>
            <a:ext cx="1156350" cy="608500"/>
          </a:xfrm>
          <a:prstGeom prst="rect">
            <a:avLst/>
          </a:prstGeom>
          <a:noFill/>
          <a:ln>
            <a:noFill/>
          </a:ln>
          <a:effectLst>
            <a:outerShdw blurRad="100013" rotWithShape="0" algn="bl">
              <a:srgbClr val="0056FF">
                <a:alpha val="50000"/>
              </a:srgbClr>
            </a:outerShdw>
          </a:effectLst>
        </p:spPr>
      </p:pic>
      <p:pic>
        <p:nvPicPr>
          <p:cNvPr id="109" name="Google Shape;109;p19" title="pulmon respirap.png"/>
          <p:cNvPicPr preferRelativeResize="0"/>
          <p:nvPr/>
        </p:nvPicPr>
        <p:blipFill rotWithShape="1">
          <a:blip r:embed="rId5">
            <a:alphaModFix amt="5000"/>
          </a:blip>
          <a:srcRect b="0" l="19534" r="19074" t="19263"/>
          <a:stretch/>
        </p:blipFill>
        <p:spPr>
          <a:xfrm>
            <a:off x="4480638" y="179550"/>
            <a:ext cx="4483362" cy="478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19"/>
          <p:cNvSpPr txBox="1"/>
          <p:nvPr>
            <p:ph idx="4294967295" type="body"/>
          </p:nvPr>
        </p:nvSpPr>
        <p:spPr>
          <a:xfrm>
            <a:off x="373200" y="1313050"/>
            <a:ext cx="8397600" cy="3255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s">
                <a:solidFill>
                  <a:schemeClr val="dk2"/>
                </a:solidFill>
              </a:rPr>
              <a:t>Texto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11" name="Google Shape;111;p19"/>
          <p:cNvSpPr txBox="1"/>
          <p:nvPr>
            <p:ph idx="4294967295" type="title"/>
          </p:nvPr>
        </p:nvSpPr>
        <p:spPr>
          <a:xfrm>
            <a:off x="373200" y="380450"/>
            <a:ext cx="8397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" sz="3720">
                <a:solidFill>
                  <a:schemeClr val="lt1"/>
                </a:solidFill>
              </a:rPr>
              <a:t>Título</a:t>
            </a:r>
            <a:endParaRPr sz="372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0"/>
          <p:cNvSpPr/>
          <p:nvPr/>
        </p:nvSpPr>
        <p:spPr>
          <a:xfrm>
            <a:off x="180000" y="179550"/>
            <a:ext cx="8784000" cy="47844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17" name="Google Shape;117;p20" title="nigger nigga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35219" y="4373561"/>
            <a:ext cx="1156350" cy="608500"/>
          </a:xfrm>
          <a:prstGeom prst="rect">
            <a:avLst/>
          </a:prstGeom>
          <a:noFill/>
          <a:ln>
            <a:noFill/>
          </a:ln>
          <a:effectLst>
            <a:outerShdw blurRad="100013" rotWithShape="0" algn="bl">
              <a:srgbClr val="0056FF">
                <a:alpha val="50000"/>
              </a:srgbClr>
            </a:outerShdw>
          </a:effectLst>
        </p:spPr>
      </p:pic>
      <p:pic>
        <p:nvPicPr>
          <p:cNvPr id="118" name="Google Shape;118;p20" title="pulmon respirap.png"/>
          <p:cNvPicPr preferRelativeResize="0"/>
          <p:nvPr/>
        </p:nvPicPr>
        <p:blipFill rotWithShape="1">
          <a:blip r:embed="rId5">
            <a:alphaModFix amt="5000"/>
          </a:blip>
          <a:srcRect b="0" l="19534" r="19074" t="19263"/>
          <a:stretch/>
        </p:blipFill>
        <p:spPr>
          <a:xfrm>
            <a:off x="4480638" y="179550"/>
            <a:ext cx="4483362" cy="478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20"/>
          <p:cNvSpPr txBox="1"/>
          <p:nvPr>
            <p:ph idx="4294967295" type="body"/>
          </p:nvPr>
        </p:nvSpPr>
        <p:spPr>
          <a:xfrm>
            <a:off x="373200" y="1313050"/>
            <a:ext cx="8397600" cy="3255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s">
                <a:solidFill>
                  <a:schemeClr val="dk2"/>
                </a:solidFill>
              </a:rPr>
              <a:t>Texto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20" name="Google Shape;120;p20"/>
          <p:cNvSpPr txBox="1"/>
          <p:nvPr>
            <p:ph idx="4294967295" type="title"/>
          </p:nvPr>
        </p:nvSpPr>
        <p:spPr>
          <a:xfrm>
            <a:off x="373200" y="380450"/>
            <a:ext cx="8397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" sz="3720">
                <a:solidFill>
                  <a:schemeClr val="lt1"/>
                </a:solidFill>
              </a:rPr>
              <a:t>Título</a:t>
            </a:r>
            <a:endParaRPr sz="372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1"/>
          <p:cNvSpPr/>
          <p:nvPr/>
        </p:nvSpPr>
        <p:spPr>
          <a:xfrm>
            <a:off x="180000" y="179550"/>
            <a:ext cx="8784000" cy="47844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26" name="Google Shape;126;p21" title="nigger nigga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35219" y="4373561"/>
            <a:ext cx="1156350" cy="608500"/>
          </a:xfrm>
          <a:prstGeom prst="rect">
            <a:avLst/>
          </a:prstGeom>
          <a:noFill/>
          <a:ln>
            <a:noFill/>
          </a:ln>
          <a:effectLst>
            <a:outerShdw blurRad="100013" rotWithShape="0" algn="bl">
              <a:srgbClr val="0056FF">
                <a:alpha val="50000"/>
              </a:srgbClr>
            </a:outerShdw>
          </a:effectLst>
        </p:spPr>
      </p:pic>
      <p:pic>
        <p:nvPicPr>
          <p:cNvPr id="127" name="Google Shape;127;p21" title="pulmon respirap.png"/>
          <p:cNvPicPr preferRelativeResize="0"/>
          <p:nvPr/>
        </p:nvPicPr>
        <p:blipFill rotWithShape="1">
          <a:blip r:embed="rId5">
            <a:alphaModFix amt="5000"/>
          </a:blip>
          <a:srcRect b="0" l="19534" r="19074" t="19263"/>
          <a:stretch/>
        </p:blipFill>
        <p:spPr>
          <a:xfrm>
            <a:off x="4480638" y="179550"/>
            <a:ext cx="4483362" cy="478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21"/>
          <p:cNvSpPr txBox="1"/>
          <p:nvPr>
            <p:ph idx="4294967295" type="body"/>
          </p:nvPr>
        </p:nvSpPr>
        <p:spPr>
          <a:xfrm>
            <a:off x="373200" y="1313050"/>
            <a:ext cx="8397600" cy="3255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s">
                <a:solidFill>
                  <a:schemeClr val="dk2"/>
                </a:solidFill>
              </a:rPr>
              <a:t>Texto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29" name="Google Shape;129;p21"/>
          <p:cNvSpPr txBox="1"/>
          <p:nvPr>
            <p:ph idx="4294967295" type="title"/>
          </p:nvPr>
        </p:nvSpPr>
        <p:spPr>
          <a:xfrm>
            <a:off x="373200" y="380450"/>
            <a:ext cx="8397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" sz="3720">
                <a:solidFill>
                  <a:schemeClr val="lt1"/>
                </a:solidFill>
              </a:rPr>
              <a:t>Título</a:t>
            </a:r>
            <a:endParaRPr sz="372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