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3dfb5d2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3dfb5d2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3dfb5d7fd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3dfb5d7fd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3dfb5d7fd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3dfb5d7fd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6808" y="400800"/>
            <a:ext cx="8520600" cy="2052600"/>
          </a:xfrm>
          <a:prstGeom prst="rect">
            <a:avLst/>
          </a:prstGeom>
          <a:effectLst>
            <a:outerShdw blurRad="57150" dist="19050" dir="5400000" algn="bl" rotWithShape="0">
              <a:srgbClr val="0056FF"/>
            </a:outerShdw>
          </a:effectLst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TÍTULO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6800" y="2636551"/>
            <a:ext cx="7893000" cy="1661100"/>
          </a:xfrm>
          <a:prstGeom prst="rect">
            <a:avLst/>
          </a:prstGeom>
          <a:effectLst>
            <a:outerShdw blurRad="57150" dist="19050" dir="5400000" algn="bl" rotWithShape="0">
              <a:srgbClr val="0056FF">
                <a:alpha val="80000"/>
              </a:srgbClr>
            </a:outerShdw>
          </a:effectLst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Subtítulo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Autor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Centro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 title="pulmon respirap.png"/>
          <p:cNvPicPr preferRelativeResize="0"/>
          <p:nvPr/>
        </p:nvPicPr>
        <p:blipFill>
          <a:blip r:embed="rId4">
            <a:alphaModFix amt="31000"/>
          </a:blip>
          <a:stretch>
            <a:fillRect/>
          </a:stretch>
        </p:blipFill>
        <p:spPr>
          <a:xfrm>
            <a:off x="3779075" y="152400"/>
            <a:ext cx="6150675" cy="499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nigger nigga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02500" y="0"/>
            <a:ext cx="2349201" cy="123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3" name="Google Shape;63;p14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algn="bl" rotWithShape="0">
              <a:srgbClr val="0056FF">
                <a:alpha val="50000"/>
              </a:srgbClr>
            </a:outerShdw>
          </a:effectLst>
        </p:spPr>
      </p:pic>
      <p:pic>
        <p:nvPicPr>
          <p:cNvPr id="64" name="Google Shape;64;p14" title="pulmon respirap.png"/>
          <p:cNvPicPr preferRelativeResize="0"/>
          <p:nvPr/>
        </p:nvPicPr>
        <p:blipFill rotWithShape="1">
          <a:blip r:embed="rId5">
            <a:alphaModFix amt="5000"/>
          </a:blip>
          <a:srcRect l="19534" t="19263" r="19074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>
            <a:spLocks noGrp="1"/>
          </p:cNvSpPr>
          <p:nvPr>
            <p:ph type="body" idx="4294967295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title" idx="4294967295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" name="Google Shape;72;p15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algn="bl" rotWithShape="0">
              <a:srgbClr val="0056FF">
                <a:alpha val="50000"/>
              </a:srgbClr>
            </a:outerShdw>
          </a:effectLst>
        </p:spPr>
      </p:pic>
      <p:pic>
        <p:nvPicPr>
          <p:cNvPr id="73" name="Google Shape;73;p15" title="pulmon respirap.png"/>
          <p:cNvPicPr preferRelativeResize="0"/>
          <p:nvPr/>
        </p:nvPicPr>
        <p:blipFill rotWithShape="1">
          <a:blip r:embed="rId5">
            <a:alphaModFix amt="5000"/>
          </a:blip>
          <a:srcRect l="19534" t="19263" r="19074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>
            <a:spLocks noGrp="1"/>
          </p:cNvSpPr>
          <p:nvPr>
            <p:ph type="body" idx="4294967295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75" name="Google Shape;75;p15"/>
          <p:cNvSpPr txBox="1">
            <a:spLocks noGrp="1"/>
          </p:cNvSpPr>
          <p:nvPr>
            <p:ph type="title" idx="4294967295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1" name="Google Shape;81;p16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algn="bl" rotWithShape="0">
              <a:srgbClr val="0056FF">
                <a:alpha val="50000"/>
              </a:srgbClr>
            </a:outerShdw>
          </a:effectLst>
        </p:spPr>
      </p:pic>
      <p:pic>
        <p:nvPicPr>
          <p:cNvPr id="82" name="Google Shape;82;p16" title="pulmon respirap.png"/>
          <p:cNvPicPr preferRelativeResize="0"/>
          <p:nvPr/>
        </p:nvPicPr>
        <p:blipFill rotWithShape="1">
          <a:blip r:embed="rId5">
            <a:alphaModFix amt="5000"/>
          </a:blip>
          <a:srcRect l="19534" t="19263" r="19074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>
            <a:spLocks noGrp="1"/>
          </p:cNvSpPr>
          <p:nvPr>
            <p:ph type="body" idx="4294967295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84" name="Google Shape;84;p16"/>
          <p:cNvSpPr txBox="1">
            <a:spLocks noGrp="1"/>
          </p:cNvSpPr>
          <p:nvPr>
            <p:ph type="title" idx="4294967295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Presentación en pantalla (16:9)</PresentationFormat>
  <Paragraphs>10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Arial</vt:lpstr>
      <vt:lpstr>Simple Dark</vt:lpstr>
      <vt:lpstr>TÍTULO</vt:lpstr>
      <vt:lpstr>Título</vt:lpstr>
      <vt:lpstr>Título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BLANCA POLO RODILLA</cp:lastModifiedBy>
  <cp:revision>1</cp:revision>
  <dcterms:modified xsi:type="dcterms:W3CDTF">2026-02-18T07:40:15Z</dcterms:modified>
</cp:coreProperties>
</file>