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sldIdLst>
    <p:sldId id="258" r:id="rId5"/>
  </p:sldIdLst>
  <p:sldSz cx="32435800" cy="5112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C7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2" autoAdjust="0"/>
    <p:restoredTop sz="94660"/>
  </p:normalViewPr>
  <p:slideViewPr>
    <p:cSldViewPr snapToGrid="0">
      <p:cViewPr varScale="1">
        <p:scale>
          <a:sx n="10" d="100"/>
          <a:sy n="10" d="100"/>
        </p:scale>
        <p:origin x="259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685" y="8366281"/>
            <a:ext cx="27570430" cy="17797568"/>
          </a:xfrm>
        </p:spPr>
        <p:txBody>
          <a:bodyPr anchor="b"/>
          <a:lstStyle>
            <a:lvl1pPr algn="ctr">
              <a:defRPr sz="212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4475" y="26850192"/>
            <a:ext cx="24326850" cy="12342326"/>
          </a:xfrm>
        </p:spPr>
        <p:txBody>
          <a:bodyPr/>
          <a:lstStyle>
            <a:lvl1pPr marL="0" indent="0" algn="ctr">
              <a:buNone/>
              <a:defRPr sz="8513"/>
            </a:lvl1pPr>
            <a:lvl2pPr marL="1621780" indent="0" algn="ctr">
              <a:buNone/>
              <a:defRPr sz="7094"/>
            </a:lvl2pPr>
            <a:lvl3pPr marL="3243560" indent="0" algn="ctr">
              <a:buNone/>
              <a:defRPr sz="6385"/>
            </a:lvl3pPr>
            <a:lvl4pPr marL="4865340" indent="0" algn="ctr">
              <a:buNone/>
              <a:defRPr sz="5676"/>
            </a:lvl4pPr>
            <a:lvl5pPr marL="6487119" indent="0" algn="ctr">
              <a:buNone/>
              <a:defRPr sz="5676"/>
            </a:lvl5pPr>
            <a:lvl6pPr marL="8108899" indent="0" algn="ctr">
              <a:buNone/>
              <a:defRPr sz="5676"/>
            </a:lvl6pPr>
            <a:lvl7pPr marL="9730679" indent="0" algn="ctr">
              <a:buNone/>
              <a:defRPr sz="5676"/>
            </a:lvl7pPr>
            <a:lvl8pPr marL="11352459" indent="0" algn="ctr">
              <a:buNone/>
              <a:defRPr sz="5676"/>
            </a:lvl8pPr>
            <a:lvl9pPr marL="12974239" indent="0" algn="ctr">
              <a:buNone/>
              <a:defRPr sz="567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76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11871" y="2721703"/>
            <a:ext cx="6993969" cy="4332240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9963" y="2721703"/>
            <a:ext cx="20576461" cy="4332240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7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069" y="12744683"/>
            <a:ext cx="27975878" cy="21264777"/>
          </a:xfrm>
        </p:spPr>
        <p:txBody>
          <a:bodyPr anchor="b"/>
          <a:lstStyle>
            <a:lvl1pPr>
              <a:defRPr sz="212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3069" y="34210633"/>
            <a:ext cx="27975878" cy="11182644"/>
          </a:xfrm>
        </p:spPr>
        <p:txBody>
          <a:bodyPr/>
          <a:lstStyle>
            <a:lvl1pPr marL="0" indent="0">
              <a:buNone/>
              <a:defRPr sz="8513">
                <a:solidFill>
                  <a:schemeClr val="tx1">
                    <a:tint val="82000"/>
                  </a:schemeClr>
                </a:solidFill>
              </a:defRPr>
            </a:lvl1pPr>
            <a:lvl2pPr marL="1621780" indent="0">
              <a:buNone/>
              <a:defRPr sz="7094">
                <a:solidFill>
                  <a:schemeClr val="tx1">
                    <a:tint val="82000"/>
                  </a:schemeClr>
                </a:solidFill>
              </a:defRPr>
            </a:lvl2pPr>
            <a:lvl3pPr marL="3243560" indent="0">
              <a:buNone/>
              <a:defRPr sz="6385">
                <a:solidFill>
                  <a:schemeClr val="tx1">
                    <a:tint val="82000"/>
                  </a:schemeClr>
                </a:solidFill>
              </a:defRPr>
            </a:lvl3pPr>
            <a:lvl4pPr marL="4865340" indent="0">
              <a:buNone/>
              <a:defRPr sz="5676">
                <a:solidFill>
                  <a:schemeClr val="tx1">
                    <a:tint val="82000"/>
                  </a:schemeClr>
                </a:solidFill>
              </a:defRPr>
            </a:lvl4pPr>
            <a:lvl5pPr marL="6487119" indent="0">
              <a:buNone/>
              <a:defRPr sz="5676">
                <a:solidFill>
                  <a:schemeClr val="tx1">
                    <a:tint val="82000"/>
                  </a:schemeClr>
                </a:solidFill>
              </a:defRPr>
            </a:lvl5pPr>
            <a:lvl6pPr marL="8108899" indent="0">
              <a:buNone/>
              <a:defRPr sz="5676">
                <a:solidFill>
                  <a:schemeClr val="tx1">
                    <a:tint val="82000"/>
                  </a:schemeClr>
                </a:solidFill>
              </a:defRPr>
            </a:lvl6pPr>
            <a:lvl7pPr marL="9730679" indent="0">
              <a:buNone/>
              <a:defRPr sz="5676">
                <a:solidFill>
                  <a:schemeClr val="tx1">
                    <a:tint val="82000"/>
                  </a:schemeClr>
                </a:solidFill>
              </a:defRPr>
            </a:lvl7pPr>
            <a:lvl8pPr marL="11352459" indent="0">
              <a:buNone/>
              <a:defRPr sz="5676">
                <a:solidFill>
                  <a:schemeClr val="tx1">
                    <a:tint val="82000"/>
                  </a:schemeClr>
                </a:solidFill>
              </a:defRPr>
            </a:lvl8pPr>
            <a:lvl9pPr marL="12974239" indent="0">
              <a:buNone/>
              <a:defRPr sz="56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76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9961" y="13608513"/>
            <a:ext cx="13785215" cy="32435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20624" y="13608513"/>
            <a:ext cx="13785215" cy="32435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7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86" y="2721714"/>
            <a:ext cx="27975878" cy="98809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4189" y="12531669"/>
            <a:ext cx="13721862" cy="6141577"/>
          </a:xfrm>
        </p:spPr>
        <p:txBody>
          <a:bodyPr anchor="b"/>
          <a:lstStyle>
            <a:lvl1pPr marL="0" indent="0">
              <a:buNone/>
              <a:defRPr sz="8513" b="1"/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4189" y="18673247"/>
            <a:ext cx="13721862" cy="2746553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20625" y="12531669"/>
            <a:ext cx="13789440" cy="6141577"/>
          </a:xfrm>
        </p:spPr>
        <p:txBody>
          <a:bodyPr anchor="b"/>
          <a:lstStyle>
            <a:lvl1pPr marL="0" indent="0">
              <a:buNone/>
              <a:defRPr sz="8513" b="1"/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20625" y="18673247"/>
            <a:ext cx="13789440" cy="2746553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5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72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1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86" y="3408045"/>
            <a:ext cx="10461390" cy="11928158"/>
          </a:xfrm>
        </p:spPr>
        <p:txBody>
          <a:bodyPr anchor="b"/>
          <a:lstStyle>
            <a:lvl1pPr>
              <a:defRPr sz="113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9440" y="7360442"/>
            <a:ext cx="16420624" cy="36328813"/>
          </a:xfrm>
        </p:spPr>
        <p:txBody>
          <a:bodyPr/>
          <a:lstStyle>
            <a:lvl1pPr>
              <a:defRPr sz="11351"/>
            </a:lvl1pPr>
            <a:lvl2pPr>
              <a:defRPr sz="9932"/>
            </a:lvl2pPr>
            <a:lvl3pPr>
              <a:defRPr sz="8513"/>
            </a:lvl3pPr>
            <a:lvl4pPr>
              <a:defRPr sz="7094"/>
            </a:lvl4pPr>
            <a:lvl5pPr>
              <a:defRPr sz="7094"/>
            </a:lvl5pPr>
            <a:lvl6pPr>
              <a:defRPr sz="7094"/>
            </a:lvl6pPr>
            <a:lvl7pPr>
              <a:defRPr sz="7094"/>
            </a:lvl7pPr>
            <a:lvl8pPr>
              <a:defRPr sz="7094"/>
            </a:lvl8pPr>
            <a:lvl9pPr>
              <a:defRPr sz="709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4186" y="15336203"/>
            <a:ext cx="10461390" cy="28412212"/>
          </a:xfrm>
        </p:spPr>
        <p:txBody>
          <a:bodyPr/>
          <a:lstStyle>
            <a:lvl1pPr marL="0" indent="0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51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86" y="3408045"/>
            <a:ext cx="10461390" cy="11928158"/>
          </a:xfrm>
        </p:spPr>
        <p:txBody>
          <a:bodyPr anchor="b"/>
          <a:lstStyle>
            <a:lvl1pPr>
              <a:defRPr sz="113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89440" y="7360442"/>
            <a:ext cx="16420624" cy="36328813"/>
          </a:xfrm>
        </p:spPr>
        <p:txBody>
          <a:bodyPr anchor="t"/>
          <a:lstStyle>
            <a:lvl1pPr marL="0" indent="0">
              <a:buNone/>
              <a:defRPr sz="11351"/>
            </a:lvl1pPr>
            <a:lvl2pPr marL="1621780" indent="0">
              <a:buNone/>
              <a:defRPr sz="9932"/>
            </a:lvl2pPr>
            <a:lvl3pPr marL="3243560" indent="0">
              <a:buNone/>
              <a:defRPr sz="8513"/>
            </a:lvl3pPr>
            <a:lvl4pPr marL="4865340" indent="0">
              <a:buNone/>
              <a:defRPr sz="7094"/>
            </a:lvl4pPr>
            <a:lvl5pPr marL="6487119" indent="0">
              <a:buNone/>
              <a:defRPr sz="7094"/>
            </a:lvl5pPr>
            <a:lvl6pPr marL="8108899" indent="0">
              <a:buNone/>
              <a:defRPr sz="7094"/>
            </a:lvl6pPr>
            <a:lvl7pPr marL="9730679" indent="0">
              <a:buNone/>
              <a:defRPr sz="7094"/>
            </a:lvl7pPr>
            <a:lvl8pPr marL="11352459" indent="0">
              <a:buNone/>
              <a:defRPr sz="7094"/>
            </a:lvl8pPr>
            <a:lvl9pPr marL="12974239" indent="0">
              <a:buNone/>
              <a:defRPr sz="70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4186" y="15336203"/>
            <a:ext cx="10461390" cy="28412212"/>
          </a:xfrm>
        </p:spPr>
        <p:txBody>
          <a:bodyPr/>
          <a:lstStyle>
            <a:lvl1pPr marL="0" indent="0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78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9961" y="2721714"/>
            <a:ext cx="27975878" cy="9880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961" y="13608513"/>
            <a:ext cx="27975878" cy="3243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9961" y="47381303"/>
            <a:ext cx="7298055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724E5-4F71-478B-9F0D-37C4F6B34B7F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44359" y="47381303"/>
            <a:ext cx="10947083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7784" y="47381303"/>
            <a:ext cx="7298055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172701-15E1-464E-856F-1439288FF998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4DA2F705-59AD-D241-B09F-3D9BEAE96F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91373"/>
          <a:stretch>
            <a:fillRect/>
          </a:stretch>
        </p:blipFill>
        <p:spPr>
          <a:xfrm>
            <a:off x="0" y="1954"/>
            <a:ext cx="32435800" cy="44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3243560" rtl="0" eaLnBrk="1" latinLnBrk="0" hangingPunct="1">
        <a:lnSpc>
          <a:spcPct val="90000"/>
        </a:lnSpc>
        <a:spcBef>
          <a:spcPct val="0"/>
        </a:spcBef>
        <a:buNone/>
        <a:defRPr sz="156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890" indent="-810890" algn="l" defTabSz="3243560" rtl="0" eaLnBrk="1" latinLnBrk="0" hangingPunct="1">
        <a:lnSpc>
          <a:spcPct val="90000"/>
        </a:lnSpc>
        <a:spcBef>
          <a:spcPts val="3547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1pPr>
      <a:lvl2pPr marL="2432670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8513" kern="1200">
          <a:solidFill>
            <a:schemeClr val="tx1"/>
          </a:solidFill>
          <a:latin typeface="+mn-lt"/>
          <a:ea typeface="+mn-ea"/>
          <a:cs typeface="+mn-cs"/>
        </a:defRPr>
      </a:lvl2pPr>
      <a:lvl3pPr marL="4054450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7094" kern="1200">
          <a:solidFill>
            <a:schemeClr val="tx1"/>
          </a:solidFill>
          <a:latin typeface="+mn-lt"/>
          <a:ea typeface="+mn-ea"/>
          <a:cs typeface="+mn-cs"/>
        </a:defRPr>
      </a:lvl3pPr>
      <a:lvl4pPr marL="567622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4pPr>
      <a:lvl5pPr marL="729800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5pPr>
      <a:lvl6pPr marL="891978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6pPr>
      <a:lvl7pPr marL="1054156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7pPr>
      <a:lvl8pPr marL="1216334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8pPr>
      <a:lvl9pPr marL="1378512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1pPr>
      <a:lvl2pPr marL="162178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2pPr>
      <a:lvl3pPr marL="324356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3pPr>
      <a:lvl4pPr marL="486534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4pPr>
      <a:lvl5pPr marL="648711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5pPr>
      <a:lvl6pPr marL="810889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6pPr>
      <a:lvl7pPr marL="973067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7pPr>
      <a:lvl8pPr marL="1135245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8pPr>
      <a:lvl9pPr marL="1297423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B67A1862-F3D6-6F2F-0179-EE6109BE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1" y="5600699"/>
            <a:ext cx="27940166" cy="4629151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posición de imagen 4">
            <a:extLst>
              <a:ext uri="{FF2B5EF4-FFF2-40B4-BE49-F238E27FC236}">
                <a16:creationId xmlns:a16="http://schemas.microsoft.com/office/drawing/2014/main" id="{2707D883-6F6D-E491-E1D3-3E150D7D5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27451" y="10858500"/>
            <a:ext cx="27948606" cy="2543175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D5C0EF0E-C714-0FFC-639A-A150DFA8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7451" y="37490400"/>
            <a:ext cx="27952826" cy="942975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666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AA9EE4029C25448C426BDD21E7DCC9" ma:contentTypeVersion="16" ma:contentTypeDescription="Crear nuevo documento." ma:contentTypeScope="" ma:versionID="8f9c7ed0a01a40777f7308ac6bbf20c2">
  <xsd:schema xmlns:xsd="http://www.w3.org/2001/XMLSchema" xmlns:xs="http://www.w3.org/2001/XMLSchema" xmlns:p="http://schemas.microsoft.com/office/2006/metadata/properties" xmlns:ns2="179dc07a-56b4-49c2-92ca-1e54b2e1d6f2" xmlns:ns3="54dee53e-4bb6-41c5-97a4-6d4fd6946844" targetNamespace="http://schemas.microsoft.com/office/2006/metadata/properties" ma:root="true" ma:fieldsID="2950b48e65075aa7e13d1baa9f672e11" ns2:_="" ns3:_="">
    <xsd:import namespace="179dc07a-56b4-49c2-92ca-1e54b2e1d6f2"/>
    <xsd:import namespace="54dee53e-4bb6-41c5-97a4-6d4fd69468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ink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dc07a-56b4-49c2-92ca-1e54b2e1d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97b76b37-3487-47ce-bbdf-7bdf263ed4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ee53e-4bb6-41c5-97a4-6d4fd69468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da69b4c-35eb-460d-ae82-2e4e1afdf01a}" ma:internalName="TaxCatchAll" ma:showField="CatchAllData" ma:web="54dee53e-4bb6-41c5-97a4-6d4fd69468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dee53e-4bb6-41c5-97a4-6d4fd6946844" xsi:nil="true"/>
    <lcf76f155ced4ddcb4097134ff3c332f xmlns="179dc07a-56b4-49c2-92ca-1e54b2e1d6f2">
      <Terms xmlns="http://schemas.microsoft.com/office/infopath/2007/PartnerControls"/>
    </lcf76f155ced4ddcb4097134ff3c332f>
    <Link xmlns="179dc07a-56b4-49c2-92ca-1e54b2e1d6f2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3D0917F7-C8CE-428B-BFAA-79DBE5276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dc07a-56b4-49c2-92ca-1e54b2e1d6f2"/>
    <ds:schemaRef ds:uri="54dee53e-4bb6-41c5-97a4-6d4fd6946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DB6EEB-A211-4F9C-98DA-46FBFE493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767E9C-7949-4EEB-8FDD-FD9EB967DDA3}">
  <ds:schemaRefs>
    <ds:schemaRef ds:uri="http://schemas.microsoft.com/office/2006/metadata/properties"/>
    <ds:schemaRef ds:uri="http://schemas.microsoft.com/office/infopath/2007/PartnerControls"/>
    <ds:schemaRef ds:uri="54dee53e-4bb6-41c5-97a4-6d4fd6946844"/>
    <ds:schemaRef ds:uri="179dc07a-56b4-49c2-92ca-1e54b2e1d6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Manzano</dc:creator>
  <cp:lastModifiedBy>Natalia Monzón</cp:lastModifiedBy>
  <cp:revision>8</cp:revision>
  <dcterms:created xsi:type="dcterms:W3CDTF">2025-02-24T13:09:48Z</dcterms:created>
  <dcterms:modified xsi:type="dcterms:W3CDTF">2025-09-02T08:18:18Z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0x010100F3AA9EE4029C25448C426BDD21E7DCC9</vt:lpwstr>
  </property>
</Properties>
</file>