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4660"/>
  </p:normalViewPr>
  <p:slideViewPr>
    <p:cSldViewPr snapToGrid="0">
      <p:cViewPr>
        <p:scale>
          <a:sx n="141" d="100"/>
          <a:sy n="141" d="100"/>
        </p:scale>
        <p:origin x="41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apa&#10;&#10;El contenido generado por IA puede ser incorrecto.">
            <a:extLst>
              <a:ext uri="{FF2B5EF4-FFF2-40B4-BE49-F238E27FC236}">
                <a16:creationId xmlns:a16="http://schemas.microsoft.com/office/drawing/2014/main" id="{773D33B9-52D1-7824-43D1-8176C0099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80D799-450B-A21B-9FD9-8F4E7F7A4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973C-40DD-4E7F-A283-11BCE93B8C1E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E2E2E5-6219-4AB9-1A33-F925BF10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37E86-00CD-B184-3B06-D0AC9541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A660-9A77-4E64-A6D8-DF8B532F7447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0E6957BB-4BDA-2210-B77A-9BE0300F70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57800"/>
            <a:ext cx="874755" cy="1143000"/>
          </a:xfrm>
          <a:prstGeom prst="rect">
            <a:avLst/>
          </a:prstGeom>
        </p:spPr>
      </p:pic>
      <p:pic>
        <p:nvPicPr>
          <p:cNvPr id="11" name="Imagen 10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F343A34-791E-AD71-DA11-EA90B7ED0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66" y="5219700"/>
            <a:ext cx="744972" cy="124206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E9FA840-51DA-D71B-29FC-8E5308F28357}"/>
              </a:ext>
            </a:extLst>
          </p:cNvPr>
          <p:cNvSpPr txBox="1"/>
          <p:nvPr userDrawn="1"/>
        </p:nvSpPr>
        <p:spPr>
          <a:xfrm>
            <a:off x="4231104" y="4662537"/>
            <a:ext cx="294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93C71"/>
                </a:solidFill>
              </a:rPr>
              <a:t>Barcelona</a:t>
            </a:r>
          </a:p>
          <a:p>
            <a:r>
              <a:rPr lang="es-ES" dirty="0">
                <a:solidFill>
                  <a:srgbClr val="093C71"/>
                </a:solidFill>
              </a:rPr>
              <a:t>24 – 25 Octubre 2025</a:t>
            </a:r>
          </a:p>
        </p:txBody>
      </p:sp>
    </p:spTree>
    <p:extLst>
      <p:ext uri="{BB962C8B-B14F-4D97-AF65-F5344CB8AC3E}">
        <p14:creationId xmlns:p14="http://schemas.microsoft.com/office/powerpoint/2010/main" val="337956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1DBFB-214E-E77D-D29D-E2A54629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1760"/>
            <a:ext cx="3932237" cy="180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43B0A8-28AB-1CBA-6477-B0468EF42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81760"/>
            <a:ext cx="6172200" cy="44792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BBB449-861D-5BFA-7BDD-52FAE4DF2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71520"/>
            <a:ext cx="3932237" cy="2597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D4B8DF-57B5-3D2B-490D-FF27F4B2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973C-40DD-4E7F-A283-11BCE93B8C1E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9F7492-FB1B-C3E9-F4B8-C4454D2F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F22421-F749-8231-0E0D-8D2580A4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A660-9A77-4E64-A6D8-DF8B532F74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9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F729A-1070-7F39-ECE5-B4096283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66F3E8-20AB-8CC3-0D4F-B8E5E1F5D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A9A4D-7D57-7095-D171-44D044B1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973C-40DD-4E7F-A283-11BCE93B8C1E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43BF1D-F24A-206C-365C-B2FAA82C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B1717-EED2-02E4-5161-B236A93C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A660-9A77-4E64-A6D8-DF8B532F74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62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AE69E5-007D-E74C-8B46-F3E7304C0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628900" cy="46529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4D11B3-D3A3-715F-B9E2-1D73CEA3F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23999"/>
            <a:ext cx="7734300" cy="4652963"/>
          </a:xfr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B9D5C7-0201-9D64-0F92-62C8E7FA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973C-40DD-4E7F-A283-11BCE93B8C1E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F7246C-637E-D833-9D30-4153AF07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CF2CB5-363C-2ED7-33DB-3F2F70A1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A660-9A77-4E64-A6D8-DF8B532F74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96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3B4EE38B-231B-7748-FE6C-E3FF4F75F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B9CC24-9D5A-B00D-019A-BC23036B48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340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Título ponencia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CE4F50-4037-3335-8FAB-0F12FE75A9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0307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Autor</a:t>
            </a:r>
          </a:p>
          <a:p>
            <a:r>
              <a:rPr lang="es-ES" dirty="0"/>
              <a:t>Filiación (Lugar trabajo. Ciudad)</a:t>
            </a:r>
          </a:p>
        </p:txBody>
      </p:sp>
    </p:spTree>
    <p:extLst>
      <p:ext uri="{BB962C8B-B14F-4D97-AF65-F5344CB8AC3E}">
        <p14:creationId xmlns:p14="http://schemas.microsoft.com/office/powerpoint/2010/main" val="408678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81E75-8A91-7843-6CEF-188A00C5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809588-EE65-ABF0-8CB7-E76152AEB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A79041-3651-0CC0-7D1B-BBBE9EE6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973C-40DD-4E7F-A283-11BCE93B8C1E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AEC7A5-1D9F-6E51-A2A6-2A388248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015077-41C3-E7C1-68F9-DD54B928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A660-9A77-4E64-A6D8-DF8B532F74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39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3E17-9198-42C9-D61C-9D73F78D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59075D-1CED-4351-00EF-C130884E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A7E3DB-FB6E-2DA3-DC33-4EDA3315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973C-40DD-4E7F-A283-11BCE93B8C1E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78712-7277-9BAC-96D9-C9EDD225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A3D53E-9334-90C3-5C74-869E36DC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A660-9A77-4E64-A6D8-DF8B532F74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35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2A003-45A8-F8BC-C8B9-920B229F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0AF04E-E2E2-9484-A098-D0D8B47ED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A2F97-ADE2-002D-82D4-F5D2EECDF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303B41-CCBB-0B65-AA8D-3AE55574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973C-40DD-4E7F-A283-11BCE93B8C1E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4A8DE6-5BED-4266-5D79-7488064C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18AD79-76C8-3117-AA12-BA223761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A660-9A77-4E64-A6D8-DF8B532F74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9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EF0CE-CE84-D95F-1A53-29E9CA2C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79D4A4-8A6F-ECA4-4A6A-0F96B3C20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93C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3D2E05-9C98-23C6-E4CE-23C314F37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CE4214-4F8B-2EAC-0A8D-D8FB31A68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93C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80BA6A-506D-BAE6-A230-37E2D589B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478C3B-EA17-1684-F13E-63EB9A092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973C-40DD-4E7F-A283-11BCE93B8C1E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3FB674-C555-27AE-E6AC-ACAF9937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7956C4D-BBBD-3285-87E8-5A6C0F84A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A660-9A77-4E64-A6D8-DF8B532F74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98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E7020-0909-CB84-7A84-744D340D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02E959-15B5-D54D-2BCD-400C8859C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973C-40DD-4E7F-A283-11BCE93B8C1E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12AF81-AE79-7A5C-CBF4-2C2A973E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58B701-6321-50B5-2EE2-A22699D3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A660-9A77-4E64-A6D8-DF8B532F74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75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E1C9BF-F6E3-CFDB-7B06-6BF24E2B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973C-40DD-4E7F-A283-11BCE93B8C1E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7B5BB-E005-ADD9-FC11-1EE41443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11955D-B7F7-2A70-E596-6DBE0A54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A660-9A77-4E64-A6D8-DF8B532F74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13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E6940-1FAF-B1B5-8F79-F67267B3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22400"/>
            <a:ext cx="3932237" cy="1798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6F7315-F2DD-1DA4-FCC4-C5B3CCA26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22400"/>
            <a:ext cx="6172200" cy="44386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3F231E-D042-5A23-30E4-B86B0219C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32480"/>
            <a:ext cx="3932237" cy="2536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D3CF65-F1E8-1B3E-2325-53618005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973C-40DD-4E7F-A283-11BCE93B8C1E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8B93B6-8BB0-58C7-B7B7-1D3F63F2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2B6338-E9E9-7FED-B417-09AF3353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A660-9A77-4E64-A6D8-DF8B532F74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38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931E350-587D-E38A-092D-EAE21D3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3836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65D81C-4B83-690A-5396-3A58A70F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441767-00EE-CC95-77E5-A06CA29E2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8C973C-40DD-4E7F-A283-11BCE93B8C1E}" type="datetimeFigureOut">
              <a:rPr lang="es-ES" smtClean="0"/>
              <a:t>02/09/2025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8E1E97-1EBA-A22B-6110-B017C0C6A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DB6A51-CF6E-7CD0-4836-FCB45849C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B7A660-9A77-4E64-A6D8-DF8B532F744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C99852E3-73FD-3E45-C040-91045518D45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7" b="76426"/>
          <a:stretch>
            <a:fillRect/>
          </a:stretch>
        </p:blipFill>
        <p:spPr>
          <a:xfrm>
            <a:off x="10629906" y="858"/>
            <a:ext cx="1562094" cy="126787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80EA627-88D9-31C5-B604-593D8827C0B4}"/>
              </a:ext>
            </a:extLst>
          </p:cNvPr>
          <p:cNvCxnSpPr/>
          <p:nvPr userDrawn="1"/>
        </p:nvCxnSpPr>
        <p:spPr>
          <a:xfrm flipH="1">
            <a:off x="0" y="1282383"/>
            <a:ext cx="12192000" cy="0"/>
          </a:xfrm>
          <a:prstGeom prst="line">
            <a:avLst/>
          </a:prstGeom>
          <a:ln w="28575">
            <a:solidFill>
              <a:srgbClr val="093C7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30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93C7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93C7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93C7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93C7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93C7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93C7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28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7BB572E-7D59-F006-0E50-68BC54EE1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3403"/>
            <a:ext cx="9144000" cy="23876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142A01A-F1D2-A8D6-DBE2-71518D5B9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3078"/>
            <a:ext cx="9144000" cy="1655762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05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16A7B-73C6-10B6-0F44-DB02E957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28E512-0D5C-89C2-242F-C11DF7B38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93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EA310-8358-6006-0E5F-8DA5D8E9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D68762-1705-975B-9016-1833A48BE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087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AA9EE4029C25448C426BDD21E7DCC9" ma:contentTypeVersion="16" ma:contentTypeDescription="Crear nuevo documento." ma:contentTypeScope="" ma:versionID="8f9c7ed0a01a40777f7308ac6bbf20c2">
  <xsd:schema xmlns:xsd="http://www.w3.org/2001/XMLSchema" xmlns:xs="http://www.w3.org/2001/XMLSchema" xmlns:p="http://schemas.microsoft.com/office/2006/metadata/properties" xmlns:ns2="179dc07a-56b4-49c2-92ca-1e54b2e1d6f2" xmlns:ns3="54dee53e-4bb6-41c5-97a4-6d4fd6946844" targetNamespace="http://schemas.microsoft.com/office/2006/metadata/properties" ma:root="true" ma:fieldsID="2950b48e65075aa7e13d1baa9f672e11" ns2:_="" ns3:_="">
    <xsd:import namespace="179dc07a-56b4-49c2-92ca-1e54b2e1d6f2"/>
    <xsd:import namespace="54dee53e-4bb6-41c5-97a4-6d4fd69468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ink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dc07a-56b4-49c2-92ca-1e54b2e1d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97b76b37-3487-47ce-bbdf-7bdf263ed4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ink" ma:index="2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ee53e-4bb6-41c5-97a4-6d4fd69468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da69b4c-35eb-460d-ae82-2e4e1afdf01a}" ma:internalName="TaxCatchAll" ma:showField="CatchAllData" ma:web="54dee53e-4bb6-41c5-97a4-6d4fd69468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dee53e-4bb6-41c5-97a4-6d4fd6946844" xsi:nil="true"/>
    <lcf76f155ced4ddcb4097134ff3c332f xmlns="179dc07a-56b4-49c2-92ca-1e54b2e1d6f2">
      <Terms xmlns="http://schemas.microsoft.com/office/infopath/2007/PartnerControls"/>
    </lcf76f155ced4ddcb4097134ff3c332f>
    <Link xmlns="179dc07a-56b4-49c2-92ca-1e54b2e1d6f2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B93B4A95-3141-4909-A5AF-7EE97AF4A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B7D808-CAA6-4203-B278-FAA94B02CF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9dc07a-56b4-49c2-92ca-1e54b2e1d6f2"/>
    <ds:schemaRef ds:uri="54dee53e-4bb6-41c5-97a4-6d4fd6946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9642B5-DC38-41C4-8F06-5112A6A20ABC}">
  <ds:schemaRefs>
    <ds:schemaRef ds:uri="http://schemas.microsoft.com/office/2006/metadata/properties"/>
    <ds:schemaRef ds:uri="http://schemas.microsoft.com/office/infopath/2007/PartnerControls"/>
    <ds:schemaRef ds:uri="54dee53e-4bb6-41c5-97a4-6d4fd6946844"/>
    <ds:schemaRef ds:uri="179dc07a-56b4-49c2-92ca-1e54b2e1d6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Javier Manzano</dc:creator>
  <cp:lastModifiedBy>Natalia Monzón</cp:lastModifiedBy>
  <cp:revision>4</cp:revision>
  <dcterms:created xsi:type="dcterms:W3CDTF">2025-02-24T12:38:08Z</dcterms:created>
  <dcterms:modified xsi:type="dcterms:W3CDTF">2025-09-02T08:25:25Z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0x010100F3AA9EE4029C25448C426BDD21E7DCC9</vt:lpwstr>
  </property>
</Properties>
</file>