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6"/>
  </p:handoutMasterIdLst>
  <p:sldIdLst>
    <p:sldId id="256" r:id="rId3"/>
    <p:sldId id="259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09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" y="1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ustomXml" Target="../customXml/item3.xml"/><Relationship Id="rId11" Type="http://schemas.openxmlformats.org/officeDocument/2006/relationships/customXml" Target="../customXml/item2.xml"/><Relationship Id="rId10" Type="http://schemas.openxmlformats.org/officeDocument/2006/relationships/customXml" Target="../customXml/item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AB55A-B1F5-4627-ACB9-9CAF6953FE02}" type="datetimeFigureOut">
              <a:rPr lang="es-ES" smtClean="0"/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36336-248E-4E59-AA31-B189D85868DF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0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797050"/>
            <a:ext cx="2628900" cy="438023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797050"/>
            <a:ext cx="7734300" cy="4380230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  <a:endParaRPr lang="es-ES" dirty="0"/>
          </a:p>
          <a:p>
            <a:pPr lvl="2"/>
            <a:r>
              <a:rPr lang="es-ES" dirty="0"/>
              <a:t>Tercer nivel</a:t>
            </a:r>
            <a:endParaRPr lang="es-ES" dirty="0"/>
          </a:p>
          <a:p>
            <a:pPr lvl="3"/>
            <a:r>
              <a:rPr lang="es-ES" dirty="0"/>
              <a:t>Cuarto nivel</a:t>
            </a:r>
            <a:endParaRPr lang="es-ES" dirty="0"/>
          </a:p>
          <a:p>
            <a:pPr lvl="4"/>
            <a:r>
              <a:rPr lang="es-ES" dirty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2247900"/>
            <a:ext cx="9144000" cy="19634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Título ponencia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0307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Autor</a:t>
            </a:r>
            <a:endParaRPr lang="es-ES" dirty="0"/>
          </a:p>
          <a:p>
            <a:r>
              <a:rPr lang="es-ES" dirty="0"/>
              <a:t>Filiación (Lugar trabajo. Ciudad)</a:t>
            </a:r>
            <a:endParaRPr lang="es-ES" dirty="0"/>
          </a:p>
        </p:txBody>
      </p:sp>
      <p:pic>
        <p:nvPicPr>
          <p:cNvPr id="4" name="Imagen 3" descr="03"/>
          <p:cNvPicPr>
            <a:picLocks noChangeAspect="1"/>
          </p:cNvPicPr>
          <p:nvPr userDrawn="1"/>
        </p:nvPicPr>
        <p:blipFill>
          <a:blip r:embed="rId2"/>
          <a:srcRect b="76602"/>
          <a:stretch>
            <a:fillRect/>
          </a:stretch>
        </p:blipFill>
        <p:spPr>
          <a:xfrm>
            <a:off x="0" y="0"/>
            <a:ext cx="12192000" cy="1604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89256"/>
            <a:ext cx="9738360" cy="85407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  <a:endParaRPr lang="es-ES" dirty="0"/>
          </a:p>
          <a:p>
            <a:pPr lvl="2"/>
            <a:r>
              <a:rPr lang="es-ES" dirty="0"/>
              <a:t>Tercer nivel</a:t>
            </a:r>
            <a:endParaRPr lang="es-ES" dirty="0"/>
          </a:p>
          <a:p>
            <a:pPr lvl="3"/>
            <a:r>
              <a:rPr lang="es-ES" dirty="0"/>
              <a:t>Cuarto nivel</a:t>
            </a:r>
            <a:endParaRPr lang="es-ES" dirty="0"/>
          </a:p>
          <a:p>
            <a:pPr lvl="4"/>
            <a:r>
              <a:rPr lang="es-ES" dirty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937385"/>
            <a:ext cx="10515600" cy="2625090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465" y="434341"/>
            <a:ext cx="9738360" cy="85407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799465" y="2035810"/>
            <a:ext cx="5181600" cy="4638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33465" y="2035810"/>
            <a:ext cx="5181600" cy="4638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883" y="495300"/>
            <a:ext cx="10515600" cy="82391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7883" y="1961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392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40105" y="3065780"/>
            <a:ext cx="5157470" cy="3484880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  <a:endParaRPr lang="es-ES" dirty="0"/>
          </a:p>
          <a:p>
            <a:pPr lvl="2"/>
            <a:r>
              <a:rPr lang="es-ES" dirty="0"/>
              <a:t>Tercer nivel</a:t>
            </a:r>
            <a:endParaRPr lang="es-ES" dirty="0"/>
          </a:p>
          <a:p>
            <a:pPr lvl="3"/>
            <a:r>
              <a:rPr lang="es-ES" dirty="0"/>
              <a:t>Cuarto nivel</a:t>
            </a:r>
            <a:endParaRPr lang="es-ES" dirty="0"/>
          </a:p>
          <a:p>
            <a:pPr lvl="4"/>
            <a:r>
              <a:rPr lang="es-ES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295" y="1961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392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3065780"/>
            <a:ext cx="5183505" cy="34848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86716"/>
            <a:ext cx="9738360" cy="85407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105" y="2413635"/>
            <a:ext cx="3931920" cy="151320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505" y="2194560"/>
            <a:ext cx="6172200" cy="367411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  <a:endParaRPr lang="es-ES" dirty="0"/>
          </a:p>
          <a:p>
            <a:pPr lvl="2"/>
            <a:r>
              <a:rPr lang="es-ES" dirty="0"/>
              <a:t>Tercer nivel</a:t>
            </a:r>
            <a:endParaRPr lang="es-ES" dirty="0"/>
          </a:p>
          <a:p>
            <a:pPr lvl="3"/>
            <a:r>
              <a:rPr lang="es-ES" dirty="0"/>
              <a:t>Cuarto nivel</a:t>
            </a:r>
            <a:endParaRPr lang="es-ES" dirty="0"/>
          </a:p>
          <a:p>
            <a:pPr lvl="4"/>
            <a:r>
              <a:rPr lang="es-ES" dirty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4413250"/>
            <a:ext cx="3931920" cy="1456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04"/>
          <p:cNvPicPr>
            <a:picLocks noChangeAspect="1"/>
          </p:cNvPicPr>
          <p:nvPr userDrawn="1"/>
        </p:nvPicPr>
        <p:blipFill>
          <a:blip r:embed="rId12"/>
          <a:srcRect b="76574"/>
          <a:stretch>
            <a:fillRect/>
          </a:stretch>
        </p:blipFill>
        <p:spPr>
          <a:xfrm>
            <a:off x="0" y="0"/>
            <a:ext cx="12192000" cy="160655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270511"/>
            <a:ext cx="973836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932940"/>
            <a:ext cx="10515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  <a:endParaRPr lang="es-ES" dirty="0"/>
          </a:p>
          <a:p>
            <a:pPr lvl="2"/>
            <a:r>
              <a:rPr lang="es-ES" dirty="0"/>
              <a:t>Tercer nivel</a:t>
            </a:r>
            <a:endParaRPr lang="es-ES" dirty="0"/>
          </a:p>
          <a:p>
            <a:pPr lvl="3"/>
            <a:r>
              <a:rPr lang="es-ES" dirty="0"/>
              <a:t>Cuarto nivel</a:t>
            </a:r>
            <a:endParaRPr lang="es-ES" dirty="0"/>
          </a:p>
          <a:p>
            <a:pPr lvl="4"/>
            <a:r>
              <a:rPr lang="es-ES" dirty="0"/>
              <a:t>Quinto nivel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F392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93C7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93C7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93C7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93C7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93C7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524000" y="1823403"/>
            <a:ext cx="9144000" cy="2387600"/>
          </a:xfrm>
        </p:spPr>
        <p:txBody>
          <a:bodyPr/>
          <a:lstStyle/>
          <a:p>
            <a:endParaRPr lang="es-ES" dirty="0">
              <a:solidFill>
                <a:srgbClr val="F39200"/>
              </a:solidFill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524000" y="4303078"/>
            <a:ext cx="9144000" cy="1655762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>
              <a:solidFill>
                <a:srgbClr val="F392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dee53e-4bb6-41c5-97a4-6d4fd6946844" xsi:nil="true"/>
    <lcf76f155ced4ddcb4097134ff3c332f xmlns="179dc07a-56b4-49c2-92ca-1e54b2e1d6f2">
      <Terms xmlns="http://schemas.microsoft.com/office/infopath/2007/PartnerControls"/>
    </lcf76f155ced4ddcb4097134ff3c332f>
    <Link xmlns="179dc07a-56b4-49c2-92ca-1e54b2e1d6f2">
      <Url xsi:nil="true"/>
      <Description xsi:nil="true"/>
    </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AA9EE4029C25448C426BDD21E7DCC9" ma:contentTypeVersion="17" ma:contentTypeDescription="Crear nuevo documento." ma:contentTypeScope="" ma:versionID="1daa04d25b0b17a4a26cf9190936cd14">
  <xsd:schema xmlns:xsd="http://www.w3.org/2001/XMLSchema" xmlns:xs="http://www.w3.org/2001/XMLSchema" xmlns:p="http://schemas.microsoft.com/office/2006/metadata/properties" xmlns:ns2="179dc07a-56b4-49c2-92ca-1e54b2e1d6f2" xmlns:ns3="54dee53e-4bb6-41c5-97a4-6d4fd6946844" targetNamespace="http://schemas.microsoft.com/office/2006/metadata/properties" ma:root="true" ma:fieldsID="d0d02b8ea636378026f0a717695e3734" ns2:_="" ns3:_="">
    <xsd:import namespace="179dc07a-56b4-49c2-92ca-1e54b2e1d6f2"/>
    <xsd:import namespace="54dee53e-4bb6-41c5-97a4-6d4fd69468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ink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dc07a-56b4-49c2-92ca-1e54b2e1d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97b76b37-3487-47ce-bbdf-7bdf263ed4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ee53e-4bb6-41c5-97a4-6d4fd69468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da69b4c-35eb-460d-ae82-2e4e1afdf01a}" ma:internalName="TaxCatchAll" ma:showField="CatchAllData" ma:web="54dee53e-4bb6-41c5-97a4-6d4fd69468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3B4A95-3141-4909-A5AF-7EE97AF4A0BD}">
  <ds:schemaRefs/>
</ds:datastoreItem>
</file>

<file path=customXml/itemProps2.xml><?xml version="1.0" encoding="utf-8"?>
<ds:datastoreItem xmlns:ds="http://schemas.openxmlformats.org/officeDocument/2006/customXml" ds:itemID="{459642B5-DC38-41C4-8F06-5112A6A20ABC}">
  <ds:schemaRefs/>
</ds:datastoreItem>
</file>

<file path=customXml/itemProps3.xml><?xml version="1.0" encoding="utf-8"?>
<ds:datastoreItem xmlns:ds="http://schemas.openxmlformats.org/officeDocument/2006/customXml" ds:itemID="{402E81C0-8E15-421E-9724-46EA54C724B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SimSun</vt:lpstr>
      <vt:lpstr>Wingdings</vt:lpstr>
      <vt:lpstr>Microsoft YaHei</vt:lpstr>
      <vt:lpstr>Arial Unicode MS</vt:lpstr>
      <vt:lpstr>Aptos Display</vt:lpstr>
      <vt:lpstr>Segoe UI Variable Display</vt:lpstr>
      <vt:lpstr>Calibri</vt:lpstr>
      <vt:lpstr>Aptos</vt:lpstr>
      <vt:lpstr>Segoe UI</vt:lpstr>
      <vt:lpstr>Tema de Office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 Manzano</dc:creator>
  <cp:lastModifiedBy>lucia</cp:lastModifiedBy>
  <cp:revision>9</cp:revision>
  <dcterms:created xsi:type="dcterms:W3CDTF">2025-02-24T12:38:00Z</dcterms:created>
  <dcterms:modified xsi:type="dcterms:W3CDTF">2026-02-16T14:21:59Z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0x010100F3AA9EE4029C25448C426BDD21E7DCC9</vt:lpwstr>
  </property>
  <property fmtid="{D5CDD505-2E9C-101B-9397-08002B2CF9AE}" pid="3" name="MediaServiceImageTags">
    <vt:lpwstr/>
  </property>
  <property fmtid="{D5CDD505-2E9C-101B-9397-08002B2CF9AE}" pid="4" name="ICV">
    <vt:lpwstr>4CF7C539280F46D58B5FB67F6C79642C_13</vt:lpwstr>
  </property>
  <property fmtid="{D5CDD505-2E9C-101B-9397-08002B2CF9AE}" pid="5" name="KSOProductBuildVer">
    <vt:lpwstr>3082-12.2.0.23197</vt:lpwstr>
  </property>
</Properties>
</file>