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8" r:id="rId5"/>
  </p:sldIdLst>
  <p:sldSz cx="32435800" cy="5112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C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2" autoAdjust="0"/>
    <p:restoredTop sz="94660"/>
  </p:normalViewPr>
  <p:slideViewPr>
    <p:cSldViewPr snapToGrid="0">
      <p:cViewPr varScale="1">
        <p:scale>
          <a:sx n="14" d="100"/>
          <a:sy n="14" d="100"/>
        </p:scale>
        <p:origin x="334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4475" y="9861579"/>
            <a:ext cx="24326850" cy="16302270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15965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4475" y="26850192"/>
            <a:ext cx="24326850" cy="12342326"/>
          </a:xfrm>
        </p:spPr>
        <p:txBody>
          <a:bodyPr>
            <a:normAutofit/>
          </a:bodyPr>
          <a:lstStyle>
            <a:lvl1pPr marL="0" indent="0" algn="ctr">
              <a:buNone/>
              <a:defRPr sz="6385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1216660" indent="0" algn="ctr">
              <a:buNone/>
              <a:defRPr sz="5320"/>
            </a:lvl2pPr>
            <a:lvl3pPr marL="2432685" indent="0" algn="ctr">
              <a:buNone/>
              <a:defRPr sz="4790"/>
            </a:lvl3pPr>
            <a:lvl4pPr marL="3649345" indent="0" algn="ctr">
              <a:buNone/>
              <a:defRPr sz="4255"/>
            </a:lvl4pPr>
            <a:lvl5pPr marL="4865370" indent="0" algn="ctr">
              <a:buNone/>
              <a:defRPr sz="4255"/>
            </a:lvl5pPr>
            <a:lvl6pPr marL="6082030" indent="0" algn="ctr">
              <a:buNone/>
              <a:defRPr sz="4255"/>
            </a:lvl6pPr>
            <a:lvl7pPr marL="7298055" indent="0" algn="ctr">
              <a:buNone/>
              <a:defRPr sz="4255"/>
            </a:lvl7pPr>
            <a:lvl8pPr marL="8514715" indent="0" algn="ctr">
              <a:buNone/>
              <a:defRPr sz="4255"/>
            </a:lvl8pPr>
            <a:lvl9pPr marL="9730740" indent="0" algn="ctr">
              <a:buNone/>
              <a:defRPr sz="4255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2229961" y="4111293"/>
            <a:ext cx="27975878" cy="41437496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3152" y="1926492"/>
            <a:ext cx="27975878" cy="9880968"/>
          </a:xfrm>
        </p:spPr>
        <p:txBody>
          <a:bodyPr anchor="ctr" anchorCtr="0">
            <a:normAutofit/>
          </a:bodyPr>
          <a:lstStyle>
            <a:lvl1pPr>
              <a:defRPr sz="11705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3152" y="13608513"/>
            <a:ext cx="27975878" cy="32435599"/>
          </a:xfrm>
        </p:spPr>
        <p:txBody>
          <a:bodyPr>
            <a:normAutofit/>
          </a:bodyPr>
          <a:lstStyle>
            <a:lvl1pPr>
              <a:defRPr sz="745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6385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532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479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479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3068" y="27960169"/>
            <a:ext cx="26186840" cy="6049280"/>
          </a:xfrm>
        </p:spPr>
        <p:txBody>
          <a:bodyPr anchor="b">
            <a:noAutofit/>
          </a:bodyPr>
          <a:lstStyle>
            <a:lvl1pPr>
              <a:defRPr sz="15965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3068" y="34363917"/>
            <a:ext cx="19478374" cy="4826983"/>
          </a:xfrm>
        </p:spPr>
        <p:txBody>
          <a:bodyPr>
            <a:noAutofit/>
          </a:bodyPr>
          <a:lstStyle>
            <a:lvl1pPr marL="0" indent="0">
              <a:buNone/>
              <a:defRPr sz="6385">
                <a:solidFill>
                  <a:schemeClr val="bg1">
                    <a:lumMod val="50000"/>
                  </a:schemeClr>
                </a:solidFill>
              </a:defRPr>
            </a:lvl1pPr>
            <a:lvl2pPr marL="1216660" indent="0">
              <a:buNone/>
              <a:defRPr sz="5320">
                <a:solidFill>
                  <a:schemeClr val="tx1">
                    <a:tint val="75000"/>
                  </a:schemeClr>
                </a:solidFill>
              </a:defRPr>
            </a:lvl2pPr>
            <a:lvl3pPr marL="2432685" indent="0">
              <a:buNone/>
              <a:defRPr sz="4790">
                <a:solidFill>
                  <a:schemeClr val="tx1">
                    <a:tint val="75000"/>
                  </a:schemeClr>
                </a:solidFill>
              </a:defRPr>
            </a:lvl3pPr>
            <a:lvl4pPr marL="3649345" indent="0">
              <a:buNone/>
              <a:defRPr sz="4255">
                <a:solidFill>
                  <a:schemeClr val="tx1">
                    <a:tint val="75000"/>
                  </a:schemeClr>
                </a:solidFill>
              </a:defRPr>
            </a:lvl4pPr>
            <a:lvl5pPr marL="4865370" indent="0">
              <a:buNone/>
              <a:defRPr sz="4255">
                <a:solidFill>
                  <a:schemeClr val="tx1">
                    <a:tint val="75000"/>
                  </a:schemeClr>
                </a:solidFill>
              </a:defRPr>
            </a:lvl5pPr>
            <a:lvl6pPr marL="6082030" indent="0">
              <a:buNone/>
              <a:defRPr sz="4255">
                <a:solidFill>
                  <a:schemeClr val="tx1">
                    <a:tint val="75000"/>
                  </a:schemeClr>
                </a:solidFill>
              </a:defRPr>
            </a:lvl6pPr>
            <a:lvl7pPr marL="7298055" indent="0">
              <a:buNone/>
              <a:defRPr sz="4255">
                <a:solidFill>
                  <a:schemeClr val="tx1">
                    <a:tint val="75000"/>
                  </a:schemeClr>
                </a:solidFill>
              </a:defRPr>
            </a:lvl7pPr>
            <a:lvl8pPr marL="8514715" indent="0">
              <a:buNone/>
              <a:defRPr sz="4255">
                <a:solidFill>
                  <a:schemeClr val="tx1">
                    <a:tint val="75000"/>
                  </a:schemeClr>
                </a:solidFill>
              </a:defRPr>
            </a:lvl8pPr>
            <a:lvl9pPr marL="9730740" indent="0">
              <a:buNone/>
              <a:defRPr sz="42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3152" y="1926492"/>
            <a:ext cx="27975878" cy="9880968"/>
          </a:xfrm>
        </p:spPr>
        <p:txBody>
          <a:bodyPr>
            <a:normAutofit/>
          </a:bodyPr>
          <a:lstStyle>
            <a:lvl1pPr>
              <a:defRPr sz="11705" b="0" i="0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3152" y="13608513"/>
            <a:ext cx="13785215" cy="3243559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745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6385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532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479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479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13814" y="13608513"/>
            <a:ext cx="13785215" cy="3243559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74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6385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532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532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532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4186" y="2721703"/>
            <a:ext cx="27975878" cy="9880968"/>
          </a:xfrm>
        </p:spPr>
        <p:txBody>
          <a:bodyPr/>
          <a:lstStyle>
            <a:lvl1pPr>
              <a:defRPr sz="11705"/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4186" y="13007230"/>
            <a:ext cx="13721862" cy="6141577"/>
          </a:xfrm>
        </p:spPr>
        <p:txBody>
          <a:bodyPr anchor="b"/>
          <a:lstStyle>
            <a:lvl1pPr marL="0" indent="0">
              <a:buNone/>
              <a:defRPr sz="6385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216660" indent="0">
              <a:buNone/>
              <a:defRPr sz="5320" b="1"/>
            </a:lvl2pPr>
            <a:lvl3pPr marL="2432685" indent="0">
              <a:buNone/>
              <a:defRPr sz="4790" b="1"/>
            </a:lvl3pPr>
            <a:lvl4pPr marL="3649345" indent="0">
              <a:buNone/>
              <a:defRPr sz="4255" b="1"/>
            </a:lvl4pPr>
            <a:lvl5pPr marL="4865370" indent="0">
              <a:buNone/>
              <a:defRPr sz="4255" b="1"/>
            </a:lvl5pPr>
            <a:lvl6pPr marL="6082030" indent="0">
              <a:buNone/>
              <a:defRPr sz="4255" b="1"/>
            </a:lvl6pPr>
            <a:lvl7pPr marL="7298055" indent="0">
              <a:buNone/>
              <a:defRPr sz="4255" b="1"/>
            </a:lvl7pPr>
            <a:lvl8pPr marL="8514715" indent="0">
              <a:buNone/>
              <a:defRPr sz="4255" b="1"/>
            </a:lvl8pPr>
            <a:lvl9pPr marL="9730740" indent="0">
              <a:buNone/>
              <a:defRPr sz="425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4186" y="19497185"/>
            <a:ext cx="13721862" cy="266415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20624" y="13007230"/>
            <a:ext cx="13789440" cy="6141577"/>
          </a:xfrm>
        </p:spPr>
        <p:txBody>
          <a:bodyPr anchor="b"/>
          <a:lstStyle>
            <a:lvl1pPr marL="0" indent="0">
              <a:buNone/>
              <a:defRPr sz="6385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216660" indent="0">
              <a:buNone/>
              <a:defRPr sz="5320" b="1"/>
            </a:lvl2pPr>
            <a:lvl3pPr marL="2432685" indent="0">
              <a:buNone/>
              <a:defRPr sz="4790" b="1"/>
            </a:lvl3pPr>
            <a:lvl4pPr marL="3649345" indent="0">
              <a:buNone/>
              <a:defRPr sz="4255" b="1"/>
            </a:lvl4pPr>
            <a:lvl5pPr marL="4865370" indent="0">
              <a:buNone/>
              <a:defRPr sz="4255" b="1"/>
            </a:lvl5pPr>
            <a:lvl6pPr marL="6082030" indent="0">
              <a:buNone/>
              <a:defRPr sz="4255" b="1"/>
            </a:lvl6pPr>
            <a:lvl7pPr marL="7298055" indent="0">
              <a:buNone/>
              <a:defRPr sz="4255" b="1"/>
            </a:lvl7pPr>
            <a:lvl8pPr marL="8514715" indent="0">
              <a:buNone/>
              <a:defRPr sz="4255" b="1"/>
            </a:lvl8pPr>
            <a:lvl9pPr marL="9730740" indent="0">
              <a:buNone/>
              <a:defRPr sz="425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20624" y="19497185"/>
            <a:ext cx="13789440" cy="2664159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9961" y="20619857"/>
            <a:ext cx="27975878" cy="9880968"/>
          </a:xfrm>
        </p:spPr>
        <p:txBody>
          <a:bodyPr>
            <a:normAutofit/>
          </a:bodyPr>
          <a:lstStyle>
            <a:lvl1pPr algn="ctr">
              <a:defRPr sz="11705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0850" y="5712460"/>
            <a:ext cx="11081385" cy="7162800"/>
          </a:xfrm>
        </p:spPr>
        <p:txBody>
          <a:bodyPr anchor="ctr" anchorCtr="0">
            <a:normAutofit/>
          </a:bodyPr>
          <a:lstStyle>
            <a:lvl1pPr>
              <a:defRPr sz="8515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91600" y="5712530"/>
            <a:ext cx="15476641" cy="37974850"/>
          </a:xfrm>
        </p:spPr>
        <p:txBody>
          <a:bodyPr/>
          <a:lstStyle>
            <a:lvl1pPr marL="0" indent="0">
              <a:buNone/>
              <a:defRPr sz="8515"/>
            </a:lvl1pPr>
            <a:lvl2pPr marL="1216660" indent="0">
              <a:buNone/>
              <a:defRPr sz="7450"/>
            </a:lvl2pPr>
            <a:lvl3pPr marL="2432685" indent="0">
              <a:buNone/>
              <a:defRPr sz="6385"/>
            </a:lvl3pPr>
            <a:lvl4pPr marL="3649345" indent="0">
              <a:buNone/>
              <a:defRPr sz="5320"/>
            </a:lvl4pPr>
            <a:lvl5pPr marL="4865370" indent="0">
              <a:buNone/>
              <a:defRPr sz="5320"/>
            </a:lvl5pPr>
            <a:lvl6pPr marL="6082030" indent="0">
              <a:buNone/>
              <a:defRPr sz="5320"/>
            </a:lvl6pPr>
            <a:lvl7pPr marL="7298055" indent="0">
              <a:buNone/>
              <a:defRPr sz="5320"/>
            </a:lvl7pPr>
            <a:lvl8pPr marL="8514715" indent="0">
              <a:buNone/>
              <a:defRPr sz="5320"/>
            </a:lvl8pPr>
            <a:lvl9pPr marL="9730740" indent="0">
              <a:buNone/>
              <a:defRPr sz="532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4131" y="15336203"/>
            <a:ext cx="11081168" cy="2841221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4255"/>
            </a:lvl1pPr>
            <a:lvl2pPr marL="1216660" indent="0">
              <a:buNone/>
              <a:defRPr sz="3725"/>
            </a:lvl2pPr>
            <a:lvl3pPr marL="2432685" indent="0">
              <a:buNone/>
              <a:defRPr sz="3195"/>
            </a:lvl3pPr>
            <a:lvl4pPr marL="3649345" indent="0">
              <a:buNone/>
              <a:defRPr sz="2660"/>
            </a:lvl4pPr>
            <a:lvl5pPr marL="4865370" indent="0">
              <a:buNone/>
              <a:defRPr sz="2660"/>
            </a:lvl5pPr>
            <a:lvl6pPr marL="6082030" indent="0">
              <a:buNone/>
              <a:defRPr sz="2660"/>
            </a:lvl6pPr>
            <a:lvl7pPr marL="7298055" indent="0">
              <a:buNone/>
              <a:defRPr sz="2660"/>
            </a:lvl7pPr>
            <a:lvl8pPr marL="8514715" indent="0">
              <a:buNone/>
              <a:defRPr sz="2660"/>
            </a:lvl8pPr>
            <a:lvl9pPr marL="9730740" indent="0">
              <a:buNone/>
              <a:defRPr sz="266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37221" y="2721703"/>
            <a:ext cx="4068618" cy="43322409"/>
          </a:xfrm>
        </p:spPr>
        <p:txBody>
          <a:bodyPr vert="eaVert">
            <a:normAutofit/>
          </a:bodyPr>
          <a:lstStyle>
            <a:lvl1pPr>
              <a:defRPr sz="1170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9961" y="2721703"/>
            <a:ext cx="23624388" cy="4332240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0120" y="4485005"/>
            <a:ext cx="27976195" cy="8117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9961" y="13608513"/>
            <a:ext cx="27975878" cy="3243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9961" y="47381292"/>
            <a:ext cx="7298055" cy="27217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19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44359" y="47381292"/>
            <a:ext cx="10947083" cy="27217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195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907784" y="47381292"/>
            <a:ext cx="7298055" cy="27217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3195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8" name="Imagen 7" descr="01"/>
          <p:cNvPicPr>
            <a:picLocks noChangeAspect="1"/>
          </p:cNvPicPr>
          <p:nvPr userDrawn="1"/>
        </p:nvPicPr>
        <p:blipFill>
          <a:blip r:embed="rId12"/>
          <a:srcRect b="91708"/>
          <a:stretch>
            <a:fillRect/>
          </a:stretch>
        </p:blipFill>
        <p:spPr>
          <a:xfrm>
            <a:off x="0" y="0"/>
            <a:ext cx="32435165" cy="42449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2432685" rtl="0" eaLnBrk="1" latinLnBrk="0" hangingPunct="1">
        <a:lnSpc>
          <a:spcPct val="90000"/>
        </a:lnSpc>
        <a:spcBef>
          <a:spcPct val="0"/>
        </a:spcBef>
        <a:buNone/>
        <a:defRPr sz="1064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2432685" rtl="0" eaLnBrk="1" fontAlgn="auto" latinLnBrk="0" hangingPunct="1">
        <a:lnSpc>
          <a:spcPct val="90000"/>
        </a:lnSpc>
        <a:spcBef>
          <a:spcPts val="2665"/>
        </a:spcBef>
        <a:spcAft>
          <a:spcPts val="0"/>
        </a:spcAft>
        <a:buClrTx/>
        <a:buSzTx/>
        <a:buFont typeface="Arial" panose="020B0604020202020204" pitchFamily="34" charset="0"/>
        <a:buNone/>
        <a:defRPr sz="745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1824355" indent="-608330" algn="l" defTabSz="2432685" rtl="0" eaLnBrk="1" latinLnBrk="0" hangingPunct="1">
        <a:lnSpc>
          <a:spcPct val="90000"/>
        </a:lnSpc>
        <a:spcBef>
          <a:spcPct val="267000"/>
        </a:spcBef>
        <a:buFont typeface="Arial" panose="020B0604020202020204" pitchFamily="34" charset="0"/>
        <a:buChar char="•"/>
        <a:defRPr sz="6385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3041015" indent="-608330" algn="l" defTabSz="2432685" rtl="0" eaLnBrk="1" latinLnBrk="0" hangingPunct="1">
        <a:lnSpc>
          <a:spcPct val="90000"/>
        </a:lnSpc>
        <a:spcBef>
          <a:spcPct val="267000"/>
        </a:spcBef>
        <a:buFont typeface="Arial" panose="020B0604020202020204" pitchFamily="34" charset="0"/>
        <a:buChar char="•"/>
        <a:defRPr sz="532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4257040" indent="-608330" algn="l" defTabSz="2432685" rtl="0" eaLnBrk="1" latinLnBrk="0" hangingPunct="1">
        <a:lnSpc>
          <a:spcPct val="90000"/>
        </a:lnSpc>
        <a:spcBef>
          <a:spcPct val="267000"/>
        </a:spcBef>
        <a:buFont typeface="Arial" panose="020B0604020202020204" pitchFamily="34" charset="0"/>
        <a:buChar char="•"/>
        <a:defRPr sz="479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5473700" indent="-608330" algn="l" defTabSz="2432685" rtl="0" eaLnBrk="1" latinLnBrk="0" hangingPunct="1">
        <a:lnSpc>
          <a:spcPct val="90000"/>
        </a:lnSpc>
        <a:spcBef>
          <a:spcPct val="267000"/>
        </a:spcBef>
        <a:buFont typeface="Arial" panose="020B0604020202020204" pitchFamily="34" charset="0"/>
        <a:buChar char="•"/>
        <a:defRPr sz="479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6689725" indent="-608330" algn="l" defTabSz="2432685" rtl="0" eaLnBrk="1" latinLnBrk="0" hangingPunct="1">
        <a:lnSpc>
          <a:spcPct val="90000"/>
        </a:lnSpc>
        <a:spcBef>
          <a:spcPct val="267000"/>
        </a:spcBef>
        <a:buFont typeface="Arial" panose="020B0604020202020204" pitchFamily="34" charset="0"/>
        <a:buChar char="•"/>
        <a:defRPr sz="4790" kern="1200">
          <a:solidFill>
            <a:schemeClr val="tx1"/>
          </a:solidFill>
          <a:latin typeface="+mn-lt"/>
          <a:ea typeface="+mn-ea"/>
          <a:cs typeface="+mn-cs"/>
        </a:defRPr>
      </a:lvl6pPr>
      <a:lvl7pPr marL="7906385" indent="-608330" algn="l" defTabSz="2432685" rtl="0" eaLnBrk="1" latinLnBrk="0" hangingPunct="1">
        <a:lnSpc>
          <a:spcPct val="90000"/>
        </a:lnSpc>
        <a:spcBef>
          <a:spcPct val="267000"/>
        </a:spcBef>
        <a:buFont typeface="Arial" panose="020B0604020202020204" pitchFamily="34" charset="0"/>
        <a:buChar char="•"/>
        <a:defRPr sz="4790" kern="1200">
          <a:solidFill>
            <a:schemeClr val="tx1"/>
          </a:solidFill>
          <a:latin typeface="+mn-lt"/>
          <a:ea typeface="+mn-ea"/>
          <a:cs typeface="+mn-cs"/>
        </a:defRPr>
      </a:lvl7pPr>
      <a:lvl8pPr marL="9122410" indent="-608330" algn="l" defTabSz="2432685" rtl="0" eaLnBrk="1" latinLnBrk="0" hangingPunct="1">
        <a:lnSpc>
          <a:spcPct val="90000"/>
        </a:lnSpc>
        <a:spcBef>
          <a:spcPct val="267000"/>
        </a:spcBef>
        <a:buFont typeface="Arial" panose="020B0604020202020204" pitchFamily="34" charset="0"/>
        <a:buChar char="•"/>
        <a:defRPr sz="4790" kern="1200">
          <a:solidFill>
            <a:schemeClr val="tx1"/>
          </a:solidFill>
          <a:latin typeface="+mn-lt"/>
          <a:ea typeface="+mn-ea"/>
          <a:cs typeface="+mn-cs"/>
        </a:defRPr>
      </a:lvl8pPr>
      <a:lvl9pPr marL="10339070" indent="-608330" algn="l" defTabSz="2432685" rtl="0" eaLnBrk="1" latinLnBrk="0" hangingPunct="1">
        <a:lnSpc>
          <a:spcPct val="90000"/>
        </a:lnSpc>
        <a:spcBef>
          <a:spcPct val="267000"/>
        </a:spcBef>
        <a:buFont typeface="Arial" panose="020B0604020202020204" pitchFamily="34" charset="0"/>
        <a:buChar char="•"/>
        <a:defRPr sz="47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2685" rtl="0" eaLnBrk="1" latinLnBrk="0" hangingPunct="1">
        <a:defRPr sz="4790" kern="1200">
          <a:solidFill>
            <a:schemeClr val="tx1"/>
          </a:solidFill>
          <a:latin typeface="+mn-lt"/>
          <a:ea typeface="+mn-ea"/>
          <a:cs typeface="+mn-cs"/>
        </a:defRPr>
      </a:lvl1pPr>
      <a:lvl2pPr marL="1216660" algn="l" defTabSz="2432685" rtl="0" eaLnBrk="1" latinLnBrk="0" hangingPunct="1">
        <a:defRPr sz="4790" kern="1200">
          <a:solidFill>
            <a:schemeClr val="tx1"/>
          </a:solidFill>
          <a:latin typeface="+mn-lt"/>
          <a:ea typeface="+mn-ea"/>
          <a:cs typeface="+mn-cs"/>
        </a:defRPr>
      </a:lvl2pPr>
      <a:lvl3pPr marL="2432685" algn="l" defTabSz="2432685" rtl="0" eaLnBrk="1" latinLnBrk="0" hangingPunct="1">
        <a:defRPr sz="4790" kern="1200">
          <a:solidFill>
            <a:schemeClr val="tx1"/>
          </a:solidFill>
          <a:latin typeface="+mn-lt"/>
          <a:ea typeface="+mn-ea"/>
          <a:cs typeface="+mn-cs"/>
        </a:defRPr>
      </a:lvl3pPr>
      <a:lvl4pPr marL="3649345" algn="l" defTabSz="2432685" rtl="0" eaLnBrk="1" latinLnBrk="0" hangingPunct="1">
        <a:defRPr sz="4790" kern="1200">
          <a:solidFill>
            <a:schemeClr val="tx1"/>
          </a:solidFill>
          <a:latin typeface="+mn-lt"/>
          <a:ea typeface="+mn-ea"/>
          <a:cs typeface="+mn-cs"/>
        </a:defRPr>
      </a:lvl4pPr>
      <a:lvl5pPr marL="4865370" algn="l" defTabSz="2432685" rtl="0" eaLnBrk="1" latinLnBrk="0" hangingPunct="1">
        <a:defRPr sz="4790" kern="1200">
          <a:solidFill>
            <a:schemeClr val="tx1"/>
          </a:solidFill>
          <a:latin typeface="+mn-lt"/>
          <a:ea typeface="+mn-ea"/>
          <a:cs typeface="+mn-cs"/>
        </a:defRPr>
      </a:lvl5pPr>
      <a:lvl6pPr marL="6082030" algn="l" defTabSz="2432685" rtl="0" eaLnBrk="1" latinLnBrk="0" hangingPunct="1">
        <a:defRPr sz="4790" kern="1200">
          <a:solidFill>
            <a:schemeClr val="tx1"/>
          </a:solidFill>
          <a:latin typeface="+mn-lt"/>
          <a:ea typeface="+mn-ea"/>
          <a:cs typeface="+mn-cs"/>
        </a:defRPr>
      </a:lvl6pPr>
      <a:lvl7pPr marL="7298055" algn="l" defTabSz="2432685" rtl="0" eaLnBrk="1" latinLnBrk="0" hangingPunct="1">
        <a:defRPr sz="4790" kern="1200">
          <a:solidFill>
            <a:schemeClr val="tx1"/>
          </a:solidFill>
          <a:latin typeface="+mn-lt"/>
          <a:ea typeface="+mn-ea"/>
          <a:cs typeface="+mn-cs"/>
        </a:defRPr>
      </a:lvl7pPr>
      <a:lvl8pPr marL="8514715" algn="l" defTabSz="2432685" rtl="0" eaLnBrk="1" latinLnBrk="0" hangingPunct="1">
        <a:defRPr sz="4790" kern="1200">
          <a:solidFill>
            <a:schemeClr val="tx1"/>
          </a:solidFill>
          <a:latin typeface="+mn-lt"/>
          <a:ea typeface="+mn-ea"/>
          <a:cs typeface="+mn-cs"/>
        </a:defRPr>
      </a:lvl8pPr>
      <a:lvl9pPr marL="9730740" algn="l" defTabSz="2432685" rtl="0" eaLnBrk="1" latinLnBrk="0" hangingPunct="1">
        <a:defRPr sz="47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/>
          <p:cNvSpPr>
            <a:spLocks noGrp="1"/>
          </p:cNvSpPr>
          <p:nvPr>
            <p:ph type="title"/>
          </p:nvPr>
        </p:nvSpPr>
        <p:spPr>
          <a:xfrm>
            <a:off x="2231671" y="5600699"/>
            <a:ext cx="27940166" cy="4629151"/>
          </a:xfrm>
        </p:spPr>
        <p:txBody>
          <a:bodyPr/>
          <a:lstStyle/>
          <a:p>
            <a:endParaRPr lang="es-ES"/>
          </a:p>
        </p:txBody>
      </p:sp>
      <p:sp>
        <p:nvSpPr>
          <p:cNvPr id="3" name="Marcador de posición de imagen 4"/>
          <p:cNvSpPr>
            <a:spLocks noGrp="1"/>
          </p:cNvSpPr>
          <p:nvPr>
            <p:ph type="pic" idx="1"/>
          </p:nvPr>
        </p:nvSpPr>
        <p:spPr>
          <a:xfrm>
            <a:off x="2227451" y="10858500"/>
            <a:ext cx="27948606" cy="2543175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Marcador de texto 5"/>
          <p:cNvSpPr>
            <a:spLocks noGrp="1"/>
          </p:cNvSpPr>
          <p:nvPr>
            <p:ph type="body" sz="half" idx="2"/>
          </p:nvPr>
        </p:nvSpPr>
        <p:spPr>
          <a:xfrm>
            <a:off x="2227451" y="37490400"/>
            <a:ext cx="27952826" cy="942975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3AA9EE4029C25448C426BDD21E7DCC9" ma:contentTypeVersion="17" ma:contentTypeDescription="Crear nuevo documento." ma:contentTypeScope="" ma:versionID="1daa04d25b0b17a4a26cf9190936cd14">
  <xsd:schema xmlns:xsd="http://www.w3.org/2001/XMLSchema" xmlns:xs="http://www.w3.org/2001/XMLSchema" xmlns:p="http://schemas.microsoft.com/office/2006/metadata/properties" xmlns:ns2="179dc07a-56b4-49c2-92ca-1e54b2e1d6f2" xmlns:ns3="54dee53e-4bb6-41c5-97a4-6d4fd6946844" targetNamespace="http://schemas.microsoft.com/office/2006/metadata/properties" ma:root="true" ma:fieldsID="d0d02b8ea636378026f0a717695e3734" ns2:_="" ns3:_="">
    <xsd:import namespace="179dc07a-56b4-49c2-92ca-1e54b2e1d6f2"/>
    <xsd:import namespace="54dee53e-4bb6-41c5-97a4-6d4fd69468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ink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9dc07a-56b4-49c2-92ca-1e54b2e1d6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97b76b37-3487-47ce-bbdf-7bdf263ed4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Link" ma:index="21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dee53e-4bb6-41c5-97a4-6d4fd694684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da69b4c-35eb-460d-ae82-2e4e1afdf01a}" ma:internalName="TaxCatchAll" ma:showField="CatchAllData" ma:web="54dee53e-4bb6-41c5-97a4-6d4fd69468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4dee53e-4bb6-41c5-97a4-6d4fd6946844" xsi:nil="true"/>
    <lcf76f155ced4ddcb4097134ff3c332f xmlns="179dc07a-56b4-49c2-92ca-1e54b2e1d6f2">
      <Terms xmlns="http://schemas.microsoft.com/office/infopath/2007/PartnerControls"/>
    </lcf76f155ced4ddcb4097134ff3c332f>
    <Link xmlns="179dc07a-56b4-49c2-92ca-1e54b2e1d6f2">
      <Url xsi:nil="true"/>
      <Description xsi:nil="true"/>
    </Link>
  </documentManagement>
</p:properties>
</file>

<file path=customXml/itemProps1.xml><?xml version="1.0" encoding="utf-8"?>
<ds:datastoreItem xmlns:ds="http://schemas.openxmlformats.org/officeDocument/2006/customXml" ds:itemID="{0FCC5314-39F4-4953-9BB6-E75F385B339C}">
  <ds:schemaRefs/>
</ds:datastoreItem>
</file>

<file path=customXml/itemProps2.xml><?xml version="1.0" encoding="utf-8"?>
<ds:datastoreItem xmlns:ds="http://schemas.openxmlformats.org/officeDocument/2006/customXml" ds:itemID="{93DB6EEB-A211-4F9C-98DA-46FBFE49387E}">
  <ds:schemaRefs/>
</ds:datastoreItem>
</file>

<file path=customXml/itemProps3.xml><?xml version="1.0" encoding="utf-8"?>
<ds:datastoreItem xmlns:ds="http://schemas.openxmlformats.org/officeDocument/2006/customXml" ds:itemID="{99767E9C-7949-4EEB-8FDD-FD9EB967DDA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Diseño personalizado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Javier Manzano</dc:creator>
  <cp:lastModifiedBy>Carla Massaro</cp:lastModifiedBy>
  <cp:revision>12</cp:revision>
  <dcterms:created xsi:type="dcterms:W3CDTF">2025-02-24T13:09:00Z</dcterms:created>
  <dcterms:modified xsi:type="dcterms:W3CDTF">2026-02-16T14:24:36Z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0x010100F3AA9EE4029C25448C426BDD21E7DCC9</vt:lpwstr>
  </property>
  <property fmtid="{D5CDD505-2E9C-101B-9397-08002B2CF9AE}" pid="3" name="MediaServiceImageTags">
    <vt:lpwstr/>
  </property>
  <property fmtid="{D5CDD505-2E9C-101B-9397-08002B2CF9AE}" pid="4" name="ICV">
    <vt:lpwstr>76AB450445124B78B2F2AE15091E03F9_13</vt:lpwstr>
  </property>
  <property fmtid="{D5CDD505-2E9C-101B-9397-08002B2CF9AE}" pid="5" name="KSOProductBuildVer">
    <vt:lpwstr>3082-12.2.0.23197</vt:lpwstr>
  </property>
</Properties>
</file>