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handoutMasterIdLst>
    <p:handoutMasterId r:id="rId6"/>
  </p:handout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B1D0B-DC57-694D-B886-9D556E8F85DB}" v="5" dt="2024-06-26T13:09:04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148"/>
    <p:restoredTop sz="94687"/>
  </p:normalViewPr>
  <p:slideViewPr>
    <p:cSldViewPr snapToGrid="0" snapToObjects="1">
      <p:cViewPr varScale="1">
        <p:scale>
          <a:sx n="27" d="100"/>
          <a:sy n="27" d="100"/>
        </p:scale>
        <p:origin x="35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92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ANGELES PETKOVA SAIZ" userId="7f124708-113b-4a77-b378-ad51c115cf8e" providerId="ADAL" clId="{DF1B0022-83CD-6E49-87F1-D3965CD3CB3A}"/>
    <pc:docChg chg="modMainMaster">
      <pc:chgData name="M ANGELES PETKOVA SAIZ" userId="7f124708-113b-4a77-b378-ad51c115cf8e" providerId="ADAL" clId="{DF1B0022-83CD-6E49-87F1-D3965CD3CB3A}" dt="2022-03-02T10:13:06.893" v="6" actId="14826"/>
      <pc:docMkLst>
        <pc:docMk/>
      </pc:docMkLst>
      <pc:sldMasterChg chg="modSp mod modSldLayout">
        <pc:chgData name="M ANGELES PETKOVA SAIZ" userId="7f124708-113b-4a77-b378-ad51c115cf8e" providerId="ADAL" clId="{DF1B0022-83CD-6E49-87F1-D3965CD3CB3A}" dt="2022-03-02T10:13:06.893" v="6" actId="14826"/>
        <pc:sldMasterMkLst>
          <pc:docMk/>
          <pc:sldMasterMk cId="449152947" sldId="2147483660"/>
        </pc:sldMasterMkLst>
        <pc:picChg chg="mod">
          <ac:chgData name="M ANGELES PETKOVA SAIZ" userId="7f124708-113b-4a77-b378-ad51c115cf8e" providerId="ADAL" clId="{DF1B0022-83CD-6E49-87F1-D3965CD3CB3A}" dt="2022-03-02T10:12:49.920" v="5" actId="14826"/>
          <ac:picMkLst>
            <pc:docMk/>
            <pc:sldMasterMk cId="449152947" sldId="2147483660"/>
            <ac:picMk id="8" creationId="{99E97AA8-8004-9F4A-9AB0-8BC8ED5C16C1}"/>
          </ac:picMkLst>
        </pc:picChg>
        <pc:sldLayoutChg chg="modSp">
          <pc:chgData name="M ANGELES PETKOVA SAIZ" userId="7f124708-113b-4a77-b378-ad51c115cf8e" providerId="ADAL" clId="{DF1B0022-83CD-6E49-87F1-D3965CD3CB3A}" dt="2022-03-02T10:13:06.893" v="6" actId="14826"/>
          <pc:sldLayoutMkLst>
            <pc:docMk/>
            <pc:sldMasterMk cId="449152947" sldId="2147483660"/>
            <pc:sldLayoutMk cId="2218794804" sldId="2147483661"/>
          </pc:sldLayoutMkLst>
          <pc:picChg chg="mod">
            <ac:chgData name="M ANGELES PETKOVA SAIZ" userId="7f124708-113b-4a77-b378-ad51c115cf8e" providerId="ADAL" clId="{DF1B0022-83CD-6E49-87F1-D3965CD3CB3A}" dt="2022-03-02T10:13:06.893" v="6" actId="14826"/>
            <ac:picMkLst>
              <pc:docMk/>
              <pc:sldMasterMk cId="449152947" sldId="2147483660"/>
              <pc:sldLayoutMk cId="2218794804" sldId="2147483661"/>
              <ac:picMk id="8" creationId="{C4833278-53E5-FE4D-93BF-463BFE86F6A2}"/>
            </ac:picMkLst>
          </pc:picChg>
        </pc:sldLayoutChg>
      </pc:sldMasterChg>
    </pc:docChg>
  </pc:docChgLst>
  <pc:docChgLst>
    <pc:chgData name="FERNANDO LOPEZ-MITJAVILA LUQUE" userId="dabd5700-d01a-4e4d-91e5-7d018524f50c" providerId="ADAL" clId="{FE13EDF1-9A9C-934F-8E9A-97952E23E8A2}"/>
    <pc:docChg chg="custSel modSld">
      <pc:chgData name="FERNANDO LOPEZ-MITJAVILA LUQUE" userId="dabd5700-d01a-4e4d-91e5-7d018524f50c" providerId="ADAL" clId="{FE13EDF1-9A9C-934F-8E9A-97952E23E8A2}" dt="2024-02-15T11:37:32.456" v="3"/>
      <pc:docMkLst>
        <pc:docMk/>
      </pc:docMkLst>
      <pc:sldChg chg="addSp delSp modSp mod">
        <pc:chgData name="FERNANDO LOPEZ-MITJAVILA LUQUE" userId="dabd5700-d01a-4e4d-91e5-7d018524f50c" providerId="ADAL" clId="{FE13EDF1-9A9C-934F-8E9A-97952E23E8A2}" dt="2024-02-15T11:37:32.456" v="3"/>
        <pc:sldMkLst>
          <pc:docMk/>
          <pc:sldMk cId="2972453457" sldId="256"/>
        </pc:sldMkLst>
        <pc:spChg chg="add del mod">
          <ac:chgData name="FERNANDO LOPEZ-MITJAVILA LUQUE" userId="dabd5700-d01a-4e4d-91e5-7d018524f50c" providerId="ADAL" clId="{FE13EDF1-9A9C-934F-8E9A-97952E23E8A2}" dt="2024-02-15T11:37:23.942" v="2" actId="478"/>
          <ac:spMkLst>
            <pc:docMk/>
            <pc:sldMk cId="2972453457" sldId="256"/>
            <ac:spMk id="3" creationId="{AC47C0F3-3FB0-A7BB-C237-9D4A0B4EDD2F}"/>
          </ac:spMkLst>
        </pc:spChg>
        <pc:spChg chg="add mod">
          <ac:chgData name="FERNANDO LOPEZ-MITJAVILA LUQUE" userId="dabd5700-d01a-4e4d-91e5-7d018524f50c" providerId="ADAL" clId="{FE13EDF1-9A9C-934F-8E9A-97952E23E8A2}" dt="2024-02-15T11:37:32.456" v="3"/>
          <ac:spMkLst>
            <pc:docMk/>
            <pc:sldMk cId="2972453457" sldId="256"/>
            <ac:spMk id="4" creationId="{37A55328-D7C6-156A-D213-1086C76BD072}"/>
          </ac:spMkLst>
        </pc:spChg>
        <pc:spChg chg="add mod">
          <ac:chgData name="FERNANDO LOPEZ-MITJAVILA LUQUE" userId="dabd5700-d01a-4e4d-91e5-7d018524f50c" providerId="ADAL" clId="{FE13EDF1-9A9C-934F-8E9A-97952E23E8A2}" dt="2024-02-15T11:37:32.456" v="3"/>
          <ac:spMkLst>
            <pc:docMk/>
            <pc:sldMk cId="2972453457" sldId="256"/>
            <ac:spMk id="5" creationId="{C9E5C039-8717-C41A-B166-00EE05783F84}"/>
          </ac:spMkLst>
        </pc:spChg>
        <pc:spChg chg="add mod">
          <ac:chgData name="FERNANDO LOPEZ-MITJAVILA LUQUE" userId="dabd5700-d01a-4e4d-91e5-7d018524f50c" providerId="ADAL" clId="{FE13EDF1-9A9C-934F-8E9A-97952E23E8A2}" dt="2024-02-15T11:37:32.456" v="3"/>
          <ac:spMkLst>
            <pc:docMk/>
            <pc:sldMk cId="2972453457" sldId="256"/>
            <ac:spMk id="6" creationId="{5CB791D3-121D-41F6-3476-A78FE41E0846}"/>
          </ac:spMkLst>
        </pc:spChg>
        <pc:spChg chg="del">
          <ac:chgData name="FERNANDO LOPEZ-MITJAVILA LUQUE" userId="dabd5700-d01a-4e4d-91e5-7d018524f50c" providerId="ADAL" clId="{FE13EDF1-9A9C-934F-8E9A-97952E23E8A2}" dt="2024-02-15T11:37:21.425" v="0" actId="478"/>
          <ac:spMkLst>
            <pc:docMk/>
            <pc:sldMk cId="2972453457" sldId="256"/>
            <ac:spMk id="7" creationId="{A29DB841-3925-461F-8550-D5F654C2B384}"/>
          </ac:spMkLst>
        </pc:spChg>
        <pc:spChg chg="del">
          <ac:chgData name="FERNANDO LOPEZ-MITJAVILA LUQUE" userId="dabd5700-d01a-4e4d-91e5-7d018524f50c" providerId="ADAL" clId="{FE13EDF1-9A9C-934F-8E9A-97952E23E8A2}" dt="2024-02-15T11:37:22.702" v="1" actId="478"/>
          <ac:spMkLst>
            <pc:docMk/>
            <pc:sldMk cId="2972453457" sldId="256"/>
            <ac:spMk id="8" creationId="{75B5DC82-D39B-4C87-A361-209DF21A709F}"/>
          </ac:spMkLst>
        </pc:spChg>
        <pc:spChg chg="add mod">
          <ac:chgData name="FERNANDO LOPEZ-MITJAVILA LUQUE" userId="dabd5700-d01a-4e4d-91e5-7d018524f50c" providerId="ADAL" clId="{FE13EDF1-9A9C-934F-8E9A-97952E23E8A2}" dt="2024-02-15T11:37:32.456" v="3"/>
          <ac:spMkLst>
            <pc:docMk/>
            <pc:sldMk cId="2972453457" sldId="256"/>
            <ac:spMk id="9" creationId="{3FC1E3D8-56AF-6413-0BF7-8B19DFF81A42}"/>
          </ac:spMkLst>
        </pc:spChg>
      </pc:sldChg>
    </pc:docChg>
  </pc:docChgLst>
  <pc:docChgLst>
    <pc:chgData name="IRENE REVIEJO GARCIA" userId="d712ca7b-52f6-4e71-bb7e-9ee33ab52834" providerId="ADAL" clId="{23AB1D0B-DC57-694D-B886-9D556E8F85DB}"/>
    <pc:docChg chg="undo custSel modSld modMainMaster">
      <pc:chgData name="IRENE REVIEJO GARCIA" userId="d712ca7b-52f6-4e71-bb7e-9ee33ab52834" providerId="ADAL" clId="{23AB1D0B-DC57-694D-B886-9D556E8F85DB}" dt="2024-06-26T13:09:22.114" v="44" actId="14100"/>
      <pc:docMkLst>
        <pc:docMk/>
      </pc:docMkLst>
      <pc:sldChg chg="addSp delSp modSp mod">
        <pc:chgData name="IRENE REVIEJO GARCIA" userId="d712ca7b-52f6-4e71-bb7e-9ee33ab52834" providerId="ADAL" clId="{23AB1D0B-DC57-694D-B886-9D556E8F85DB}" dt="2024-06-26T13:05:20.218" v="29" actId="1076"/>
        <pc:sldMkLst>
          <pc:docMk/>
          <pc:sldMk cId="2972453457" sldId="256"/>
        </pc:sldMkLst>
        <pc:spChg chg="add mod">
          <ac:chgData name="IRENE REVIEJO GARCIA" userId="d712ca7b-52f6-4e71-bb7e-9ee33ab52834" providerId="ADAL" clId="{23AB1D0B-DC57-694D-B886-9D556E8F85DB}" dt="2024-06-26T13:05:20.218" v="29" actId="1076"/>
          <ac:spMkLst>
            <pc:docMk/>
            <pc:sldMk cId="2972453457" sldId="256"/>
            <ac:spMk id="3" creationId="{5CC91666-FE19-3691-8619-CBA79DE1A39B}"/>
          </ac:spMkLst>
        </pc:spChg>
        <pc:spChg chg="del">
          <ac:chgData name="IRENE REVIEJO GARCIA" userId="d712ca7b-52f6-4e71-bb7e-9ee33ab52834" providerId="ADAL" clId="{23AB1D0B-DC57-694D-B886-9D556E8F85DB}" dt="2024-06-26T13:05:13.613" v="28" actId="478"/>
          <ac:spMkLst>
            <pc:docMk/>
            <pc:sldMk cId="2972453457" sldId="256"/>
            <ac:spMk id="4" creationId="{37A55328-D7C6-156A-D213-1086C76BD072}"/>
          </ac:spMkLst>
        </pc:spChg>
        <pc:spChg chg="del">
          <ac:chgData name="IRENE REVIEJO GARCIA" userId="d712ca7b-52f6-4e71-bb7e-9ee33ab52834" providerId="ADAL" clId="{23AB1D0B-DC57-694D-B886-9D556E8F85DB}" dt="2024-06-26T13:05:11.671" v="27" actId="478"/>
          <ac:spMkLst>
            <pc:docMk/>
            <pc:sldMk cId="2972453457" sldId="256"/>
            <ac:spMk id="5" creationId="{C9E5C039-8717-C41A-B166-00EE05783F84}"/>
          </ac:spMkLst>
        </pc:spChg>
        <pc:spChg chg="del">
          <ac:chgData name="IRENE REVIEJO GARCIA" userId="d712ca7b-52f6-4e71-bb7e-9ee33ab52834" providerId="ADAL" clId="{23AB1D0B-DC57-694D-B886-9D556E8F85DB}" dt="2024-06-26T13:05:08.970" v="26" actId="478"/>
          <ac:spMkLst>
            <pc:docMk/>
            <pc:sldMk cId="2972453457" sldId="256"/>
            <ac:spMk id="6" creationId="{5CB791D3-121D-41F6-3476-A78FE41E0846}"/>
          </ac:spMkLst>
        </pc:spChg>
        <pc:spChg chg="del">
          <ac:chgData name="IRENE REVIEJO GARCIA" userId="d712ca7b-52f6-4e71-bb7e-9ee33ab52834" providerId="ADAL" clId="{23AB1D0B-DC57-694D-B886-9D556E8F85DB}" dt="2024-06-26T13:05:06.877" v="25" actId="478"/>
          <ac:spMkLst>
            <pc:docMk/>
            <pc:sldMk cId="2972453457" sldId="256"/>
            <ac:spMk id="9" creationId="{3FC1E3D8-56AF-6413-0BF7-8B19DFF81A42}"/>
          </ac:spMkLst>
        </pc:spChg>
      </pc:sldChg>
      <pc:sldMasterChg chg="addSp delSp modSp mod">
        <pc:chgData name="IRENE REVIEJO GARCIA" userId="d712ca7b-52f6-4e71-bb7e-9ee33ab52834" providerId="ADAL" clId="{23AB1D0B-DC57-694D-B886-9D556E8F85DB}" dt="2024-06-26T13:09:22.114" v="44" actId="14100"/>
        <pc:sldMasterMkLst>
          <pc:docMk/>
          <pc:sldMasterMk cId="449152947" sldId="2147483660"/>
        </pc:sldMasterMkLst>
        <pc:picChg chg="add del mod">
          <ac:chgData name="IRENE REVIEJO GARCIA" userId="d712ca7b-52f6-4e71-bb7e-9ee33ab52834" providerId="ADAL" clId="{23AB1D0B-DC57-694D-B886-9D556E8F85DB}" dt="2024-06-26T12:40:05.706" v="7" actId="478"/>
          <ac:picMkLst>
            <pc:docMk/>
            <pc:sldMasterMk cId="449152947" sldId="2147483660"/>
            <ac:picMk id="3" creationId="{9EB1515F-8A2F-0B41-9432-096B8F3D4278}"/>
          </ac:picMkLst>
        </pc:picChg>
        <pc:picChg chg="del">
          <ac:chgData name="IRENE REVIEJO GARCIA" userId="d712ca7b-52f6-4e71-bb7e-9ee33ab52834" providerId="ADAL" clId="{23AB1D0B-DC57-694D-B886-9D556E8F85DB}" dt="2024-06-26T12:39:20.764" v="0" actId="478"/>
          <ac:picMkLst>
            <pc:docMk/>
            <pc:sldMasterMk cId="449152947" sldId="2147483660"/>
            <ac:picMk id="7" creationId="{F680E48C-A767-411D-3535-FE61A4313B28}"/>
          </ac:picMkLst>
        </pc:picChg>
        <pc:picChg chg="add del mod">
          <ac:chgData name="IRENE REVIEJO GARCIA" userId="d712ca7b-52f6-4e71-bb7e-9ee33ab52834" providerId="ADAL" clId="{23AB1D0B-DC57-694D-B886-9D556E8F85DB}" dt="2024-06-26T13:04:44.016" v="19" actId="478"/>
          <ac:picMkLst>
            <pc:docMk/>
            <pc:sldMasterMk cId="449152947" sldId="2147483660"/>
            <ac:picMk id="9" creationId="{F8B6049A-A24F-44CA-5A40-1FBE7BBC2832}"/>
          </ac:picMkLst>
        </pc:picChg>
        <pc:picChg chg="add del mod">
          <ac:chgData name="IRENE REVIEJO GARCIA" userId="d712ca7b-52f6-4e71-bb7e-9ee33ab52834" providerId="ADAL" clId="{23AB1D0B-DC57-694D-B886-9D556E8F85DB}" dt="2024-06-26T13:07:02.731" v="30" actId="478"/>
          <ac:picMkLst>
            <pc:docMk/>
            <pc:sldMasterMk cId="449152947" sldId="2147483660"/>
            <ac:picMk id="11" creationId="{42A0E404-6A2B-A289-67DD-61940D0673B7}"/>
          </ac:picMkLst>
        </pc:picChg>
        <pc:picChg chg="add del mod">
          <ac:chgData name="IRENE REVIEJO GARCIA" userId="d712ca7b-52f6-4e71-bb7e-9ee33ab52834" providerId="ADAL" clId="{23AB1D0B-DC57-694D-B886-9D556E8F85DB}" dt="2024-06-26T13:08:54.057" v="38" actId="478"/>
          <ac:picMkLst>
            <pc:docMk/>
            <pc:sldMasterMk cId="449152947" sldId="2147483660"/>
            <ac:picMk id="13" creationId="{C6DAAABC-69A5-4B41-4391-01B7B8BFFB72}"/>
          </ac:picMkLst>
        </pc:picChg>
        <pc:picChg chg="add mod">
          <ac:chgData name="IRENE REVIEJO GARCIA" userId="d712ca7b-52f6-4e71-bb7e-9ee33ab52834" providerId="ADAL" clId="{23AB1D0B-DC57-694D-B886-9D556E8F85DB}" dt="2024-06-26T13:09:22.114" v="44" actId="14100"/>
          <ac:picMkLst>
            <pc:docMk/>
            <pc:sldMasterMk cId="449152947" sldId="2147483660"/>
            <ac:picMk id="15" creationId="{236AE418-156C-5C34-A646-8365ACAAB0E4}"/>
          </ac:picMkLst>
        </pc:picChg>
      </pc:sldMasterChg>
    </pc:docChg>
  </pc:docChgLst>
  <pc:docChgLst>
    <pc:chgData name="IRENE REVIEJO GARCIA" userId="d712ca7b-52f6-4e71-bb7e-9ee33ab52834" providerId="ADAL" clId="{F8A838E6-2AB0-3E48-9A45-42FF69D146D7}"/>
    <pc:docChg chg="undo custSel modSld modMainMaster modHandout">
      <pc:chgData name="IRENE REVIEJO GARCIA" userId="d712ca7b-52f6-4e71-bb7e-9ee33ab52834" providerId="ADAL" clId="{F8A838E6-2AB0-3E48-9A45-42FF69D146D7}" dt="2024-02-08T23:47:35.517" v="76" actId="207"/>
      <pc:docMkLst>
        <pc:docMk/>
      </pc:docMkLst>
      <pc:sldChg chg="modSp mod">
        <pc:chgData name="IRENE REVIEJO GARCIA" userId="d712ca7b-52f6-4e71-bb7e-9ee33ab52834" providerId="ADAL" clId="{F8A838E6-2AB0-3E48-9A45-42FF69D146D7}" dt="2024-02-08T23:47:35.517" v="76" actId="207"/>
        <pc:sldMkLst>
          <pc:docMk/>
          <pc:sldMk cId="2972453457" sldId="256"/>
        </pc:sldMkLst>
        <pc:spChg chg="mod">
          <ac:chgData name="IRENE REVIEJO GARCIA" userId="d712ca7b-52f6-4e71-bb7e-9ee33ab52834" providerId="ADAL" clId="{F8A838E6-2AB0-3E48-9A45-42FF69D146D7}" dt="2024-02-08T23:47:26.800" v="75" actId="207"/>
          <ac:spMkLst>
            <pc:docMk/>
            <pc:sldMk cId="2972453457" sldId="256"/>
            <ac:spMk id="7" creationId="{A29DB841-3925-461F-8550-D5F654C2B384}"/>
          </ac:spMkLst>
        </pc:spChg>
        <pc:spChg chg="mod">
          <ac:chgData name="IRENE REVIEJO GARCIA" userId="d712ca7b-52f6-4e71-bb7e-9ee33ab52834" providerId="ADAL" clId="{F8A838E6-2AB0-3E48-9A45-42FF69D146D7}" dt="2024-02-08T23:47:35.517" v="76" actId="207"/>
          <ac:spMkLst>
            <pc:docMk/>
            <pc:sldMk cId="2972453457" sldId="256"/>
            <ac:spMk id="8" creationId="{75B5DC82-D39B-4C87-A361-209DF21A709F}"/>
          </ac:spMkLst>
        </pc:spChg>
      </pc:sldChg>
      <pc:sldMasterChg chg="addSp delSp modSp mod modSldLayout">
        <pc:chgData name="IRENE REVIEJO GARCIA" userId="d712ca7b-52f6-4e71-bb7e-9ee33ab52834" providerId="ADAL" clId="{F8A838E6-2AB0-3E48-9A45-42FF69D146D7}" dt="2024-02-08T23:46:17.031" v="71" actId="1076"/>
        <pc:sldMasterMkLst>
          <pc:docMk/>
          <pc:sldMasterMk cId="449152947" sldId="2147483660"/>
        </pc:sldMasterMkLst>
        <pc:picChg chg="add del mod">
          <ac:chgData name="IRENE REVIEJO GARCIA" userId="d712ca7b-52f6-4e71-bb7e-9ee33ab52834" providerId="ADAL" clId="{F8A838E6-2AB0-3E48-9A45-42FF69D146D7}" dt="2024-02-08T23:24:04.769" v="7" actId="478"/>
          <ac:picMkLst>
            <pc:docMk/>
            <pc:sldMasterMk cId="449152947" sldId="2147483660"/>
            <ac:picMk id="3" creationId="{DEFA5DFA-C745-EA56-4DF3-2A89CCE8228E}"/>
          </ac:picMkLst>
        </pc:picChg>
        <pc:picChg chg="del">
          <ac:chgData name="IRENE REVIEJO GARCIA" userId="d712ca7b-52f6-4e71-bb7e-9ee33ab52834" providerId="ADAL" clId="{F8A838E6-2AB0-3E48-9A45-42FF69D146D7}" dt="2024-02-08T23:23:03.183" v="0" actId="478"/>
          <ac:picMkLst>
            <pc:docMk/>
            <pc:sldMasterMk cId="449152947" sldId="2147483660"/>
            <ac:picMk id="8" creationId="{99E97AA8-8004-9F4A-9AB0-8BC8ED5C16C1}"/>
          </ac:picMkLst>
        </pc:picChg>
        <pc:picChg chg="add del mod">
          <ac:chgData name="IRENE REVIEJO GARCIA" userId="d712ca7b-52f6-4e71-bb7e-9ee33ab52834" providerId="ADAL" clId="{F8A838E6-2AB0-3E48-9A45-42FF69D146D7}" dt="2024-02-08T23:33:49.791" v="19" actId="478"/>
          <ac:picMkLst>
            <pc:docMk/>
            <pc:sldMasterMk cId="449152947" sldId="2147483660"/>
            <ac:picMk id="9" creationId="{D2C487D7-B6F9-7835-039C-92E5D8878DA6}"/>
          </ac:picMkLst>
        </pc:picChg>
        <pc:picChg chg="add del mod">
          <ac:chgData name="IRENE REVIEJO GARCIA" userId="d712ca7b-52f6-4e71-bb7e-9ee33ab52834" providerId="ADAL" clId="{F8A838E6-2AB0-3E48-9A45-42FF69D146D7}" dt="2024-02-08T23:35:42.975" v="27" actId="478"/>
          <ac:picMkLst>
            <pc:docMk/>
            <pc:sldMasterMk cId="449152947" sldId="2147483660"/>
            <ac:picMk id="11" creationId="{6D9735C9-56E0-05D9-38A0-83FC24AC73B8}"/>
          </ac:picMkLst>
        </pc:picChg>
        <pc:picChg chg="add del mod">
          <ac:chgData name="IRENE REVIEJO GARCIA" userId="d712ca7b-52f6-4e71-bb7e-9ee33ab52834" providerId="ADAL" clId="{F8A838E6-2AB0-3E48-9A45-42FF69D146D7}" dt="2024-02-08T23:37:46.209" v="36" actId="478"/>
          <ac:picMkLst>
            <pc:docMk/>
            <pc:sldMasterMk cId="449152947" sldId="2147483660"/>
            <ac:picMk id="13" creationId="{36C7A9C5-4EA5-A2BF-E76F-43280E49E64D}"/>
          </ac:picMkLst>
        </pc:picChg>
        <pc:picChg chg="add del mod">
          <ac:chgData name="IRENE REVIEJO GARCIA" userId="d712ca7b-52f6-4e71-bb7e-9ee33ab52834" providerId="ADAL" clId="{F8A838E6-2AB0-3E48-9A45-42FF69D146D7}" dt="2024-02-08T23:39:22.130" v="45" actId="478"/>
          <ac:picMkLst>
            <pc:docMk/>
            <pc:sldMasterMk cId="449152947" sldId="2147483660"/>
            <ac:picMk id="15" creationId="{20F930A1-A73C-7F47-0AC1-83C2ED510004}"/>
          </ac:picMkLst>
        </pc:picChg>
        <pc:picChg chg="add del mod">
          <ac:chgData name="IRENE REVIEJO GARCIA" userId="d712ca7b-52f6-4e71-bb7e-9ee33ab52834" providerId="ADAL" clId="{F8A838E6-2AB0-3E48-9A45-42FF69D146D7}" dt="2024-02-08T23:40:16.280" v="54" actId="478"/>
          <ac:picMkLst>
            <pc:docMk/>
            <pc:sldMasterMk cId="449152947" sldId="2147483660"/>
            <ac:picMk id="17" creationId="{1AFBED4B-3565-8BA2-21A0-A2243A2A2095}"/>
          </ac:picMkLst>
        </pc:picChg>
        <pc:picChg chg="add del mod">
          <ac:chgData name="IRENE REVIEJO GARCIA" userId="d712ca7b-52f6-4e71-bb7e-9ee33ab52834" providerId="ADAL" clId="{F8A838E6-2AB0-3E48-9A45-42FF69D146D7}" dt="2024-02-08T23:45:39.337" v="61" actId="478"/>
          <ac:picMkLst>
            <pc:docMk/>
            <pc:sldMasterMk cId="449152947" sldId="2147483660"/>
            <ac:picMk id="19" creationId="{23966D5C-6083-27E3-9699-6B41181062DC}"/>
          </ac:picMkLst>
        </pc:picChg>
        <pc:picChg chg="add mod">
          <ac:chgData name="IRENE REVIEJO GARCIA" userId="d712ca7b-52f6-4e71-bb7e-9ee33ab52834" providerId="ADAL" clId="{F8A838E6-2AB0-3E48-9A45-42FF69D146D7}" dt="2024-02-08T23:46:17.031" v="71" actId="1076"/>
          <ac:picMkLst>
            <pc:docMk/>
            <pc:sldMasterMk cId="449152947" sldId="2147483660"/>
            <ac:picMk id="21" creationId="{3F89E6B0-5F36-8EAB-000B-C45EAE6EDDB0}"/>
          </ac:picMkLst>
        </pc:picChg>
        <pc:sldLayoutChg chg="delSp mod">
          <pc:chgData name="IRENE REVIEJO GARCIA" userId="d712ca7b-52f6-4e71-bb7e-9ee33ab52834" providerId="ADAL" clId="{F8A838E6-2AB0-3E48-9A45-42FF69D146D7}" dt="2024-02-08T23:25:04.214" v="13" actId="478"/>
          <pc:sldLayoutMkLst>
            <pc:docMk/>
            <pc:sldMasterMk cId="449152947" sldId="2147483660"/>
            <pc:sldLayoutMk cId="2218794804" sldId="2147483661"/>
          </pc:sldLayoutMkLst>
          <pc:picChg chg="del">
            <ac:chgData name="IRENE REVIEJO GARCIA" userId="d712ca7b-52f6-4e71-bb7e-9ee33ab52834" providerId="ADAL" clId="{F8A838E6-2AB0-3E48-9A45-42FF69D146D7}" dt="2024-02-08T23:25:04.214" v="13" actId="478"/>
            <ac:picMkLst>
              <pc:docMk/>
              <pc:sldMasterMk cId="449152947" sldId="2147483660"/>
              <pc:sldLayoutMk cId="2218794804" sldId="2147483661"/>
              <ac:picMk id="8" creationId="{C4833278-53E5-FE4D-93BF-463BFE86F6A2}"/>
            </ac:picMkLst>
          </pc:picChg>
        </pc:sldLayoutChg>
      </pc:sldMasterChg>
    </pc:docChg>
  </pc:docChgLst>
  <pc:docChgLst>
    <pc:chgData name="IRENE REVIEJO GARCIA" userId="d712ca7b-52f6-4e71-bb7e-9ee33ab52834" providerId="ADAL" clId="{15F97B36-BFF6-454C-BF01-EF1AF681EBD7}"/>
    <pc:docChg chg="custSel modMainMaster">
      <pc:chgData name="IRENE REVIEJO GARCIA" userId="d712ca7b-52f6-4e71-bb7e-9ee33ab52834" providerId="ADAL" clId="{15F97B36-BFF6-454C-BF01-EF1AF681EBD7}" dt="2024-02-14T16:48:55.318" v="9" actId="1076"/>
      <pc:docMkLst>
        <pc:docMk/>
      </pc:docMkLst>
      <pc:sldMasterChg chg="addSp delSp modSp mod">
        <pc:chgData name="IRENE REVIEJO GARCIA" userId="d712ca7b-52f6-4e71-bb7e-9ee33ab52834" providerId="ADAL" clId="{15F97B36-BFF6-454C-BF01-EF1AF681EBD7}" dt="2024-02-14T16:48:55.318" v="9" actId="1076"/>
        <pc:sldMasterMkLst>
          <pc:docMk/>
          <pc:sldMasterMk cId="449152947" sldId="2147483660"/>
        </pc:sldMasterMkLst>
        <pc:spChg chg="add del mod">
          <ac:chgData name="IRENE REVIEJO GARCIA" userId="d712ca7b-52f6-4e71-bb7e-9ee33ab52834" providerId="ADAL" clId="{15F97B36-BFF6-454C-BF01-EF1AF681EBD7}" dt="2024-02-14T16:48:22.384" v="2" actId="478"/>
          <ac:spMkLst>
            <pc:docMk/>
            <pc:sldMasterMk cId="449152947" sldId="2147483660"/>
            <ac:spMk id="2" creationId="{B3F4369F-D9A4-B3E4-00E1-819115DE5BD7}"/>
          </ac:spMkLst>
        </pc:spChg>
        <pc:picChg chg="add mod">
          <ac:chgData name="IRENE REVIEJO GARCIA" userId="d712ca7b-52f6-4e71-bb7e-9ee33ab52834" providerId="ADAL" clId="{15F97B36-BFF6-454C-BF01-EF1AF681EBD7}" dt="2024-02-14T16:48:55.318" v="9" actId="1076"/>
          <ac:picMkLst>
            <pc:docMk/>
            <pc:sldMasterMk cId="449152947" sldId="2147483660"/>
            <ac:picMk id="7" creationId="{F680E48C-A767-411D-3535-FE61A4313B28}"/>
          </ac:picMkLst>
        </pc:picChg>
        <pc:picChg chg="del">
          <ac:chgData name="IRENE REVIEJO GARCIA" userId="d712ca7b-52f6-4e71-bb7e-9ee33ab52834" providerId="ADAL" clId="{15F97B36-BFF6-454C-BF01-EF1AF681EBD7}" dt="2024-02-14T16:48:11.932" v="0" actId="478"/>
          <ac:picMkLst>
            <pc:docMk/>
            <pc:sldMasterMk cId="449152947" sldId="2147483660"/>
            <ac:picMk id="21" creationId="{3F89E6B0-5F36-8EAB-000B-C45EAE6EDDB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48284B2-1DC3-A244-9228-B6AB8A0B9F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13CA1E-AF87-5B4E-BDDF-50E154F3AA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D2AE-F78D-1C46-9DB5-1D909BAD2157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590C516-BF14-154D-AD34-0ECCDA5173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C64AAA-A47D-3542-8F46-24C7458BFB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B5BFC-5019-CD46-9DC0-65B1B013E4E4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0547B49-4ED7-981D-41B4-3122BD893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" y="-1"/>
            <a:ext cx="6823756" cy="1061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1879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9165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2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096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461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9828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9482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9356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921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081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54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B9EE4-0F45-9F4C-B06E-D9181F0EF981}" type="datetimeFigureOut">
              <a:rPr lang="es-ES_tradnl" smtClean="0"/>
              <a:t>26/6/24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  <p:pic>
        <p:nvPicPr>
          <p:cNvPr id="15" name="Imagen 14" descr="Aplicación&#10;&#10;Descripción generada automáticamente con confianza baja">
            <a:extLst>
              <a:ext uri="{FF2B5EF4-FFF2-40B4-BE49-F238E27FC236}">
                <a16:creationId xmlns:a16="http://schemas.microsoft.com/office/drawing/2014/main" id="{236AE418-156C-5C34-A646-8365ACAAB0E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1"/>
            <a:ext cx="32426503" cy="432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15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CC91666-FE19-3691-8619-CBA79DE1A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911" y="13698738"/>
            <a:ext cx="24299466" cy="10430151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4534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8" ma:contentTypeDescription="Crear nuevo documento." ma:contentTypeScope="" ma:versionID="548e79a6624f6c3564e17bcf3a590455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10a4c261a08f58f7e90688c1aae6c367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Props1.xml><?xml version="1.0" encoding="utf-8"?>
<ds:datastoreItem xmlns:ds="http://schemas.openxmlformats.org/officeDocument/2006/customXml" ds:itemID="{75999149-15F5-4C16-AD9A-2CEEED1614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C8D5B1-0066-4979-9673-F69C78161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B90DE3-CFD9-4CEB-8E64-7C7EBA22084C}">
  <ds:schemaRefs>
    <ds:schemaRef ds:uri="http://purl.org/dc/terms/"/>
    <ds:schemaRef ds:uri="0b84dae5-6e9f-484b-911b-b3edb3bcf73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368a304-d57d-4ed9-a32c-012245118636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 ANGELES PETKOVA SAIZ</dc:creator>
  <cp:lastModifiedBy>IRENE REVIEJO GARCIA</cp:lastModifiedBy>
  <cp:revision>3</cp:revision>
  <dcterms:created xsi:type="dcterms:W3CDTF">2022-02-08T13:45:04Z</dcterms:created>
  <dcterms:modified xsi:type="dcterms:W3CDTF">2024-06-26T13:09:24Z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  <property fmtid="{D5CDD505-2E9C-101B-9397-08002B2CF9AE}" pid="3" name="MediaServiceImageTags">
    <vt:lpwstr/>
  </property>
</Properties>
</file>