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" d="100"/>
          <a:sy n="10" d="100"/>
        </p:scale>
        <p:origin x="221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86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38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1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08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10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15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53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9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523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779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CFEFB-3A35-49BD-B7A3-3D533DC67CC4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796B0-05AA-4DC2-8BCB-2AFA92344C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48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192A5C-1714-4929-D4C1-984E50384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3" y="-3960018"/>
            <a:ext cx="32237756" cy="486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07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C396BB63038A24E8E8106E0AF8E1FF5" ma:contentTypeVersion="21" ma:contentTypeDescription="Crear nuevo documento." ma:contentTypeScope="" ma:versionID="63cf943274b23df45e0b92ba20d43022">
  <xsd:schema xmlns:xsd="http://www.w3.org/2001/XMLSchema" xmlns:xs="http://www.w3.org/2001/XMLSchema" xmlns:p="http://schemas.microsoft.com/office/2006/metadata/properties" xmlns:ns2="02e4e442-357f-4d53-ba58-f6f3009eb841" xmlns:ns3="8017ec69-43e1-48a8-ada1-3c1184de0e56" targetNamespace="http://schemas.microsoft.com/office/2006/metadata/properties" ma:root="true" ma:fieldsID="b2de99c8693a0284d85ee98f7fe4dfc8" ns2:_="" ns3:_="">
    <xsd:import namespace="02e4e442-357f-4d53-ba58-f6f3009eb841"/>
    <xsd:import namespace="8017ec69-43e1-48a8-ada1-3c1184de0e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e4e442-357f-4d53-ba58-f6f3009eb8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92d9e965-4325-4025-902e-c30c63b07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Estado de aprobación" ma:internalName="Estado_x0020_de_x0020_aprobaci_x00f3_n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7ec69-43e1-48a8-ada1-3c1184de0e5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f47a245c-ad55-468b-9076-c5a7191eba7b}" ma:internalName="TaxCatchAll" ma:showField="CatchAllData" ma:web="8017ec69-43e1-48a8-ada1-3c1184de0e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ipo de contenido"/>
        <xsd:element ref="dc:title" minOccurs="0" maxOccurs="1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17ec69-43e1-48a8-ada1-3c1184de0e56" xsi:nil="true"/>
    <lcf76f155ced4ddcb4097134ff3c332f xmlns="02e4e442-357f-4d53-ba58-f6f3009eb841">
      <Terms xmlns="http://schemas.microsoft.com/office/infopath/2007/PartnerControls"/>
    </lcf76f155ced4ddcb4097134ff3c332f>
    <_Flow_SignoffStatus xmlns="02e4e442-357f-4d53-ba58-f6f3009eb841" xsi:nil="true"/>
  </documentManagement>
</p:properties>
</file>

<file path=customXml/itemProps1.xml><?xml version="1.0" encoding="utf-8"?>
<ds:datastoreItem xmlns:ds="http://schemas.openxmlformats.org/officeDocument/2006/customXml" ds:itemID="{C59E3364-2DEC-49BD-8701-C4B458EF0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4e442-357f-4d53-ba58-f6f3009eb841"/>
    <ds:schemaRef ds:uri="8017ec69-43e1-48a8-ada1-3c1184de0e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7CDD73-7C2E-4B9F-A6BE-7C5A2B24A0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24B679-72A9-49B3-BDF5-A1881CAD722A}">
  <ds:schemaRefs>
    <ds:schemaRef ds:uri="http://schemas.microsoft.com/office/2006/metadata/properties"/>
    <ds:schemaRef ds:uri="http://schemas.microsoft.com/office/infopath/2007/PartnerControls"/>
    <ds:schemaRef ds:uri="8017ec69-43e1-48a8-ada1-3c1184de0e56"/>
    <ds:schemaRef ds:uri="02e4e442-357f-4d53-ba58-f6f3009eb84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Tema de 2022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DIAZ JIMENEZ</dc:creator>
  <cp:lastModifiedBy>ALBERTO DIAZ JIMENEZ</cp:lastModifiedBy>
  <cp:revision>6</cp:revision>
  <dcterms:created xsi:type="dcterms:W3CDTF">2025-01-23T10:23:08Z</dcterms:created>
  <dcterms:modified xsi:type="dcterms:W3CDTF">2026-09-01T10:39:07Z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0x010100CC396BB63038A24E8E8106E0AF8E1FF5</vt:lpwstr>
  </property>
</Properties>
</file>