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2399288" cy="5112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15109-1E72-C24B-A351-294D947323E7}" v="1" dt="2026-03-24T13:59:27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 autoAdjust="0"/>
    <p:restoredTop sz="97072"/>
  </p:normalViewPr>
  <p:slideViewPr>
    <p:cSldViewPr snapToGrid="0">
      <p:cViewPr varScale="1">
        <p:scale>
          <a:sx n="21" d="100"/>
          <a:sy n="21" d="100"/>
        </p:scale>
        <p:origin x="46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REVIEJO GARCIA" userId="d712ca7b-52f6-4e71-bb7e-9ee33ab52834" providerId="ADAL" clId="{F2A575B5-B1C8-55BE-AEF1-FDEAD3B83132}"/>
    <pc:docChg chg="undo custSel modSld modMainMaster">
      <pc:chgData name="IRENE REVIEJO GARCIA" userId="d712ca7b-52f6-4e71-bb7e-9ee33ab52834" providerId="ADAL" clId="{F2A575B5-B1C8-55BE-AEF1-FDEAD3B83132}" dt="2026-03-24T13:59:27.764" v="5" actId="18331"/>
      <pc:docMkLst>
        <pc:docMk/>
      </pc:docMkLst>
      <pc:sldChg chg="addSp delSp mod">
        <pc:chgData name="IRENE REVIEJO GARCIA" userId="d712ca7b-52f6-4e71-bb7e-9ee33ab52834" providerId="ADAL" clId="{F2A575B5-B1C8-55BE-AEF1-FDEAD3B83132}" dt="2026-03-24T13:58:59.805" v="4" actId="478"/>
        <pc:sldMkLst>
          <pc:docMk/>
          <pc:sldMk cId="4166707847" sldId="256"/>
        </pc:sldMkLst>
        <pc:picChg chg="add del">
          <ac:chgData name="IRENE REVIEJO GARCIA" userId="d712ca7b-52f6-4e71-bb7e-9ee33ab52834" providerId="ADAL" clId="{F2A575B5-B1C8-55BE-AEF1-FDEAD3B83132}" dt="2026-03-24T13:58:59.805" v="4" actId="478"/>
          <ac:picMkLst>
            <pc:docMk/>
            <pc:sldMk cId="4166707847" sldId="256"/>
            <ac:picMk id="4" creationId="{7FDD0EC7-90B2-4727-873C-A0115EB68258}"/>
          </ac:picMkLst>
        </pc:picChg>
      </pc:sldChg>
      <pc:sldMasterChg chg="addSp modSp mod">
        <pc:chgData name="IRENE REVIEJO GARCIA" userId="d712ca7b-52f6-4e71-bb7e-9ee33ab52834" providerId="ADAL" clId="{F2A575B5-B1C8-55BE-AEF1-FDEAD3B83132}" dt="2026-03-24T13:59:27.764" v="5" actId="18331"/>
        <pc:sldMasterMkLst>
          <pc:docMk/>
          <pc:sldMasterMk cId="1326501120" sldId="2147483660"/>
        </pc:sldMasterMkLst>
        <pc:picChg chg="add mod">
          <ac:chgData name="IRENE REVIEJO GARCIA" userId="d712ca7b-52f6-4e71-bb7e-9ee33ab52834" providerId="ADAL" clId="{F2A575B5-B1C8-55BE-AEF1-FDEAD3B83132}" dt="2026-03-24T13:59:27.764" v="5" actId="18331"/>
          <ac:picMkLst>
            <pc:docMk/>
            <pc:sldMasterMk cId="1326501120" sldId="2147483660"/>
            <ac:picMk id="8" creationId="{A105A421-3D83-C063-4E63-547171FDA8CC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8366281"/>
            <a:ext cx="27539395" cy="17797568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6850192"/>
            <a:ext cx="24299466" cy="1234232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EFB-3A35-49BD-B7A3-3D533DC67CC4}" type="datetimeFigureOut">
              <a:rPr lang="es-ES" smtClean="0"/>
              <a:t>24/3/26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96B0-05AA-4DC2-8BCB-2AFA92344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64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EFB-3A35-49BD-B7A3-3D533DC67CC4}" type="datetimeFigureOut">
              <a:rPr lang="es-ES" smtClean="0"/>
              <a:t>24/3/26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96B0-05AA-4DC2-8BCB-2AFA92344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08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721703"/>
            <a:ext cx="6986096" cy="4332240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721703"/>
            <a:ext cx="20553298" cy="4332240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EFB-3A35-49BD-B7A3-3D533DC67CC4}" type="datetimeFigureOut">
              <a:rPr lang="es-ES" smtClean="0"/>
              <a:t>24/3/26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96B0-05AA-4DC2-8BCB-2AFA92344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75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EFB-3A35-49BD-B7A3-3D533DC67CC4}" type="datetimeFigureOut">
              <a:rPr lang="es-ES" smtClean="0"/>
              <a:t>24/3/26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96B0-05AA-4DC2-8BCB-2AFA92344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83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2744683"/>
            <a:ext cx="27944386" cy="21264777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34210633"/>
            <a:ext cx="27944386" cy="11182644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EFB-3A35-49BD-B7A3-3D533DC67CC4}" type="datetimeFigureOut">
              <a:rPr lang="es-ES" smtClean="0"/>
              <a:t>24/3/26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96B0-05AA-4DC2-8BCB-2AFA92344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17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3608513"/>
            <a:ext cx="13769697" cy="324355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3608513"/>
            <a:ext cx="13769697" cy="324355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EFB-3A35-49BD-B7A3-3D533DC67CC4}" type="datetimeFigureOut">
              <a:rPr lang="es-ES" smtClean="0"/>
              <a:t>24/3/26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96B0-05AA-4DC2-8BCB-2AFA92344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4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721714"/>
            <a:ext cx="27944386" cy="98809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2531669"/>
            <a:ext cx="13706415" cy="6141577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8673247"/>
            <a:ext cx="13706415" cy="2746553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2531669"/>
            <a:ext cx="13773917" cy="6141577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8673247"/>
            <a:ext cx="13773917" cy="2746553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EFB-3A35-49BD-B7A3-3D533DC67CC4}" type="datetimeFigureOut">
              <a:rPr lang="es-ES" smtClean="0"/>
              <a:t>24/3/26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96B0-05AA-4DC2-8BCB-2AFA92344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37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EFB-3A35-49BD-B7A3-3D533DC67CC4}" type="datetimeFigureOut">
              <a:rPr lang="es-ES" smtClean="0"/>
              <a:t>24/3/26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96B0-05AA-4DC2-8BCB-2AFA92344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60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EFB-3A35-49BD-B7A3-3D533DC67CC4}" type="datetimeFigureOut">
              <a:rPr lang="es-ES" smtClean="0"/>
              <a:t>24/3/26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96B0-05AA-4DC2-8BCB-2AFA92344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408045"/>
            <a:ext cx="10449614" cy="1192815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7360442"/>
            <a:ext cx="16402140" cy="3632881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5336203"/>
            <a:ext cx="10449614" cy="28412212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EFB-3A35-49BD-B7A3-3D533DC67CC4}" type="datetimeFigureOut">
              <a:rPr lang="es-ES" smtClean="0"/>
              <a:t>24/3/26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96B0-05AA-4DC2-8BCB-2AFA92344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62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408045"/>
            <a:ext cx="10449614" cy="1192815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7360442"/>
            <a:ext cx="16402140" cy="3632881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5336203"/>
            <a:ext cx="10449614" cy="28412212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EFB-3A35-49BD-B7A3-3D533DC67CC4}" type="datetimeFigureOut">
              <a:rPr lang="es-ES" smtClean="0"/>
              <a:t>24/3/26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96B0-05AA-4DC2-8BCB-2AFA92344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40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721714"/>
            <a:ext cx="27944386" cy="9880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3608513"/>
            <a:ext cx="27944386" cy="3243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FEFB-3A35-49BD-B7A3-3D533DC67CC4}" type="datetimeFigureOut">
              <a:rPr lang="es-ES" smtClean="0"/>
              <a:t>24/3/26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96B0-05AA-4DC2-8BCB-2AFA92344C49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05A421-3D83-C063-4E63-547171FDA8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" y="1586"/>
            <a:ext cx="32398494" cy="511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707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68a304-d57d-4ed9-a32c-012245118636" xsi:nil="true"/>
    <lcf76f155ced4ddcb4097134ff3c332f xmlns="0b84dae5-6e9f-484b-911b-b3edb3bcf73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9" ma:contentTypeDescription="Crear nuevo documento." ma:contentTypeScope="" ma:versionID="7dca83ba04439bb58814709d018e1d5d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4d0ae776a05480a23e00dce7577c482a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4B679-72A9-49B3-BDF5-A1881CAD722A}">
  <ds:schemaRefs>
    <ds:schemaRef ds:uri="http://schemas.openxmlformats.org/package/2006/metadata/core-properties"/>
    <ds:schemaRef ds:uri="http://schemas.microsoft.com/office/infopath/2007/PartnerControls"/>
    <ds:schemaRef ds:uri="0b84dae5-6e9f-484b-911b-b3edb3bcf73a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5368a304-d57d-4ed9-a32c-012245118636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A7CDD73-7C2E-4B9F-A6BE-7C5A2B24A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D1068-559B-4C22-9CC7-40662844B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a060e56-5e46-475d-8b74-5fb187bd2177}" enabled="0" method="" siteId="{da060e56-5e46-475d-8b74-5fb187bd21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DIAZ JIMENEZ</dc:creator>
  <cp:lastModifiedBy>IRENE REVIEJO GARCIA</cp:lastModifiedBy>
  <cp:revision>3</cp:revision>
  <dcterms:created xsi:type="dcterms:W3CDTF">2025-01-23T10:23:08Z</dcterms:created>
  <dcterms:modified xsi:type="dcterms:W3CDTF">2026-03-24T13:59:37Z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