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94"/>
  </p:normalViewPr>
  <p:slideViewPr>
    <p:cSldViewPr snapToGrid="0">
      <p:cViewPr varScale="1">
        <p:scale>
          <a:sx n="121" d="100"/>
          <a:sy n="121" d="100"/>
        </p:scale>
        <p:origin x="4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A4BE2-ECBF-79FF-8293-467B16C68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D75F3-88AB-E445-C8B7-A816CE9B0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36D4CA-9F31-9F09-76E9-A4A5C935A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EFAA77-172C-4E62-A6A9-EA27C393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02EE34-680B-46FB-0CAC-79756F73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874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D32FD1-0738-9DEF-E397-F2C79C77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873D2B-45A6-1101-5E46-B5BB557AF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998E1-C9B7-844C-0020-82A497C1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E7DCB6-F03D-A983-CBB6-3C93C3BB2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75E8CF-91F8-AEF4-AA0B-A5C41A48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446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F0F255-9D4F-849D-6A63-6DD616ED3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B028FE-48AA-7AB7-6F9D-EC8BFA1C7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39451D-9D2B-6E2A-485A-58FEB950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AA7413-241D-C49F-7BC3-A6B26BBE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E1DEAB-9750-C386-2382-57E09326B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1449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2A4BE2-ECBF-79FF-8293-467B16C68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8D75F3-88AB-E445-C8B7-A816CE9B0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36D4CA-9F31-9F09-76E9-A4A5C935A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EFAA77-172C-4E62-A6A9-EA27C3937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02EE34-680B-46FB-0CAC-79756F73A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6955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BE223-FA9F-D54C-C332-6E425D94B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EF85FF-FDDD-DCAA-2276-489FF6D27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B9260F-A3B6-421A-9BB4-237B0404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283D8D-7045-74DA-5061-22DDD443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0C4EDB-88C2-6BF9-1880-EF475A47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5447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AB70E-9FE3-579D-004D-283856D4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24CF17-E831-478C-7E69-3485BCAD2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2F3D14-B667-070E-EC35-79AF792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D9809E-7FA4-FCA0-D9A6-86B439A3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6FD195-907C-0C2B-E6DC-D6D97F40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8462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DD9F4-9E52-3402-C8A1-78399182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B9FBBA-2546-BCD8-66F9-32FA2FB2D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044000-C5C9-8E23-9F9A-36D54A310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0D3063-EFED-7CD6-0356-BA4266D01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DA68C0-B561-A280-AF3E-01A99998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F4D00B-5360-E26D-D91F-B021FDBC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55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599EB-DF73-E0EF-5975-199313DB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A9B091-84C5-5A45-A948-FD8614FDD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9A91C7-01BC-1020-CED4-DDCCE7E15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F4800D-6DE0-9380-3867-C7CC5E8E8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D3114F8-7FF4-3DAB-071B-7F1EBB185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5D890B-AF20-A935-F5A9-665DA1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09B015-3651-F408-0326-DE4BC2A27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0CFE77-6EC6-0617-E79A-90B72F2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77619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F7417-0F0A-6FDC-CBCB-343A5C578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0DD81D-66A6-1C2C-4A12-030079C1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168964-5F95-A835-95CA-03939614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E36FC8-0BB8-829B-48AF-2E28E1E7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6687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41E263-CEFE-35AE-212A-8A672307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8036545-724F-CF5D-C927-DC8A0143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9C9993-B113-23E3-807B-8A568BE3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925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2C611-BE4A-BE9C-3941-CB02D0BBD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B26E74-807B-C961-0175-E5EB26093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7B98ED-D573-284C-2756-A34ABCA18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927B1-B4A0-D53E-010E-C285ADC86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C9C38F-C054-9323-2464-0E15782F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C6B57A-B8BC-4D74-3787-588FE150E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59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6BE223-FA9F-D54C-C332-6E425D94B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EF85FF-FDDD-DCAA-2276-489FF6D27B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B9260F-A3B6-421A-9BB4-237B04044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D283D8D-7045-74DA-5061-22DDD4430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0C4EDB-88C2-6BF9-1880-EF475A47A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48553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913E7-5132-F97D-7085-C79BE0C5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8D0E75C-F39A-5E88-98C1-1CC3D6672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EFB142-CA0C-935D-745B-55611C583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E46B72-3686-7464-E5DD-44497AD82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CDE5C-F94F-BEED-4F54-5B8BD63D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C3AF82-161F-4D8C-864F-B9033B70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688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D32FD1-0738-9DEF-E397-F2C79C776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2873D2B-45A6-1101-5E46-B5BB557AF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2A998E1-C9B7-844C-0020-82A497C15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E7DCB6-F03D-A983-CBB6-3C93C3BB2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75E8CF-91F8-AEF4-AA0B-A5C41A48E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664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F0F255-9D4F-849D-6A63-6DD616ED3D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CB028FE-48AA-7AB7-6F9D-EC8BFA1C7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39451D-9D2B-6E2A-485A-58FEB950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AA7413-241D-C49F-7BC3-A6B26BBE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E1DEAB-9750-C386-2382-57E09326B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5589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CAB70E-9FE3-579D-004D-283856D48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24CF17-E831-478C-7E69-3485BCAD2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2F3D14-B667-070E-EC35-79AF79294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D9809E-7FA4-FCA0-D9A6-86B439A3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6FD195-907C-0C2B-E6DC-D6D97F405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240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EDD9F4-9E52-3402-C8A1-783991824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5B9FBBA-2546-BCD8-66F9-32FA2FB2D6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D044000-C5C9-8E23-9F9A-36D54A310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B0D3063-EFED-7CD6-0356-BA4266D01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2DA68C0-B561-A280-AF3E-01A999980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5F4D00B-5360-E26D-D91F-B021FDBC7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6988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3599EB-DF73-E0EF-5975-199313DB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A9B091-84C5-5A45-A948-FD8614FDD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59A91C7-01BC-1020-CED4-DDCCE7E150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BF4800D-6DE0-9380-3867-C7CC5E8E8F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D3114F8-7FF4-3DAB-071B-7F1EBB185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55D890B-AF20-A935-F5A9-665DA1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209B015-3651-F408-0326-DE4BC2A27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10CFE77-6EC6-0617-E79A-90B72F2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475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7F7417-0F0A-6FDC-CBCB-343A5C578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F0DD81D-66A6-1C2C-4A12-030079C10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1168964-5F95-A835-95CA-039396146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E36FC8-0BB8-829B-48AF-2E28E1E7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029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541E263-CEFE-35AE-212A-8A672307B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8036545-724F-CF5D-C927-DC8A0143E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9C9993-B113-23E3-807B-8A568BE3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001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72C611-BE4A-BE9C-3941-CB02D0BBD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7B26E74-807B-C961-0175-E5EB260933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97B98ED-D573-284C-2756-A34ABCA18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CF927B1-B4A0-D53E-010E-C285ADC86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C9C38F-C054-9323-2464-0E15782F3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C6B57A-B8BC-4D74-3787-588FE150E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7469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913E7-5132-F97D-7085-C79BE0C52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8D0E75C-F39A-5E88-98C1-1CC3D6672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EFB142-CA0C-935D-745B-55611C583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6E46B72-3686-7464-E5DD-44497AD82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CDE5C-F94F-BEED-4F54-5B8BD63D0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C3AF82-161F-4D8C-864F-B9033B70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1491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EEBB7A-99E7-30C0-3097-2EC27A26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644A4E-FF12-4500-1D67-3E7ABC1C5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42B49-7CE2-1D26-2C63-78E9AE4F4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FD5C80-082C-49BD-098F-292C4C11D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4ED1AB-1D8F-0CF0-602A-92AE1E4A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B65E084-1FF1-B0BC-DF52-F86C9C5BB6D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48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EEBB7A-99E7-30C0-3097-2EC27A261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8644A4E-FF12-4500-1D67-3E7ABC1C5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B42B49-7CE2-1D26-2C63-78E9AE4F4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88BF33-D3A6-2143-9BB3-D9FF9572C55E}" type="datetimeFigureOut">
              <a:rPr lang="es-ES" smtClean="0"/>
              <a:t>16/4/26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FD5C80-082C-49BD-098F-292C4C11DB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4ED1AB-1D8F-0CF0-602A-92AE1E4A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15B205-AA65-4248-A74B-57822CE6DF79}" type="slidenum">
              <a:rPr lang="es-ES" smtClean="0"/>
              <a:t>‹Nº›</a:t>
            </a:fld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11EBE470-F785-6B7C-C1D8-178A6352BB82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5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E2F3F-90FE-0B51-B468-5694EBBCC4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88FF5E4-054F-ED0C-C855-A5C361BFCD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7862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E90C35-7AD4-B58E-CE37-1EB0AC76F3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95EE7A-9361-5386-F9BE-7350FA572F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87101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Panorámica</PresentationFormat>
  <Paragraphs>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Tema de Office</vt:lpstr>
      <vt:lpstr>1_Tema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IRENE REVIEJO GARCIA</dc:creator>
  <cp:lastModifiedBy>IRENE REVIEJO GARCIA</cp:lastModifiedBy>
  <cp:revision>1</cp:revision>
  <dcterms:created xsi:type="dcterms:W3CDTF">2026-04-16T12:00:31Z</dcterms:created>
  <dcterms:modified xsi:type="dcterms:W3CDTF">2026-04-16T12:02:10Z</dcterms:modified>
</cp:coreProperties>
</file>