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1040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57D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C52BA4-3572-1647-A73E-CE719D268A2F}" v="8" dt="2024-07-22T10:31:23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>
        <p:scale>
          <a:sx n="28" d="100"/>
          <a:sy n="28" d="100"/>
        </p:scale>
        <p:origin x="27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716511"/>
            <a:ext cx="25733931" cy="14288017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1555529"/>
            <a:ext cx="22706410" cy="9908509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33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538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185003"/>
            <a:ext cx="6528093" cy="3477954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185003"/>
            <a:ext cx="19205838" cy="3477954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4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767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231524"/>
            <a:ext cx="26112371" cy="17071518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7464545"/>
            <a:ext cx="26112371" cy="8977508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821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0925013"/>
            <a:ext cx="12866966" cy="2603953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0925013"/>
            <a:ext cx="12866966" cy="2603953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79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185011"/>
            <a:ext cx="26112371" cy="793251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060515"/>
            <a:ext cx="12807832" cy="493050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4991018"/>
            <a:ext cx="12807832" cy="2204953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060515"/>
            <a:ext cx="12870909" cy="493050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4991018"/>
            <a:ext cx="12870909" cy="2204953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3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56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6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736003"/>
            <a:ext cx="9764544" cy="9576012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5909016"/>
            <a:ext cx="15326827" cy="29165036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312015"/>
            <a:ext cx="9764544" cy="22809531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436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736003"/>
            <a:ext cx="9764544" cy="9576012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5909016"/>
            <a:ext cx="15326827" cy="29165036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312015"/>
            <a:ext cx="9764544" cy="22809531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627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185011"/>
            <a:ext cx="26112371" cy="7932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0925013"/>
            <a:ext cx="26112371" cy="26039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8038055"/>
            <a:ext cx="6811923" cy="2185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64F63E-7A85-4622-8A85-245CCCB0891D}" type="datetimeFigureOut">
              <a:rPr lang="es-ES" smtClean="0"/>
              <a:t>22/7/24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8038055"/>
            <a:ext cx="10217884" cy="2185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8038055"/>
            <a:ext cx="6811923" cy="21850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1005CF-B4CF-4A4E-B9D1-22BA7B03C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15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nombre de la empresa&#10;&#10;Descripción generada automáticamente">
            <a:extLst>
              <a:ext uri="{FF2B5EF4-FFF2-40B4-BE49-F238E27FC236}">
                <a16:creationId xmlns:a16="http://schemas.microsoft.com/office/drawing/2014/main" id="{757D57A7-F373-D7D8-1903-FC2C32B29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0275213" cy="457912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887B131-BFB4-D1B3-D615-9B56E60C5F2D}"/>
              </a:ext>
            </a:extLst>
          </p:cNvPr>
          <p:cNvSpPr txBox="1"/>
          <p:nvPr/>
        </p:nvSpPr>
        <p:spPr>
          <a:xfrm>
            <a:off x="613522" y="40025262"/>
            <a:ext cx="238063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#Num		</a:t>
            </a:r>
            <a:r>
              <a:rPr lang="sl-SI" sz="400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Área </a:t>
            </a:r>
            <a:r>
              <a:rPr lang="sl-SI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temática: T2. Evaluación de competencias y de resultados de aprendizaje</a:t>
            </a:r>
            <a:endParaRPr lang="es-E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ABF982B-EA7B-6FD4-79AE-BF54807E6EA6}"/>
              </a:ext>
            </a:extLst>
          </p:cNvPr>
          <p:cNvCxnSpPr/>
          <p:nvPr/>
        </p:nvCxnSpPr>
        <p:spPr>
          <a:xfrm>
            <a:off x="-38101" y="38359974"/>
            <a:ext cx="30276000" cy="0"/>
          </a:xfrm>
          <a:prstGeom prst="line">
            <a:avLst/>
          </a:prstGeom>
          <a:ln w="152400">
            <a:solidFill>
              <a:srgbClr val="14557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F83AB77-CB8B-C4AC-1B3A-3245EF740C83}"/>
              </a:ext>
            </a:extLst>
          </p:cNvPr>
          <p:cNvSpPr txBox="1"/>
          <p:nvPr/>
        </p:nvSpPr>
        <p:spPr>
          <a:xfrm>
            <a:off x="-38101" y="4862732"/>
            <a:ext cx="30313313" cy="1905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ES" sz="6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TÍTULO</a:t>
            </a:r>
            <a:endParaRPr lang="es-ES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s-ES" sz="4000" b="1" u="sng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Autores (afiliación)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235030-228D-28B7-3235-ACE55EB8C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73628" y="38557200"/>
            <a:ext cx="2364271" cy="241752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459AEDBF-06B1-07A5-D8A4-6967817DB756}"/>
              </a:ext>
            </a:extLst>
          </p:cNvPr>
          <p:cNvSpPr/>
          <p:nvPr/>
        </p:nvSpPr>
        <p:spPr>
          <a:xfrm>
            <a:off x="22788035" y="38557200"/>
            <a:ext cx="2398713" cy="24828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6C8DFCD-6E01-134B-B5D4-D96BE98EA4D0}"/>
              </a:ext>
            </a:extLst>
          </p:cNvPr>
          <p:cNvSpPr/>
          <p:nvPr/>
        </p:nvSpPr>
        <p:spPr>
          <a:xfrm>
            <a:off x="25352936" y="38557200"/>
            <a:ext cx="2398713" cy="24828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1F93309-F61E-14DC-55E4-7678DC349974}"/>
              </a:ext>
            </a:extLst>
          </p:cNvPr>
          <p:cNvSpPr/>
          <p:nvPr/>
        </p:nvSpPr>
        <p:spPr>
          <a:xfrm>
            <a:off x="20223134" y="38557200"/>
            <a:ext cx="2398713" cy="24828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7F1B527-85EF-EF5C-EAA9-AD0691394A02}"/>
              </a:ext>
            </a:extLst>
          </p:cNvPr>
          <p:cNvSpPr txBox="1"/>
          <p:nvPr/>
        </p:nvSpPr>
        <p:spPr>
          <a:xfrm>
            <a:off x="20223134" y="39475459"/>
            <a:ext cx="239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i="1" dirty="0"/>
              <a:t>Logo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5649AE5-53D6-C4D6-D82C-F87D2E0F839F}"/>
              </a:ext>
            </a:extLst>
          </p:cNvPr>
          <p:cNvSpPr txBox="1"/>
          <p:nvPr/>
        </p:nvSpPr>
        <p:spPr>
          <a:xfrm>
            <a:off x="22777845" y="39504871"/>
            <a:ext cx="239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i="1" dirty="0"/>
              <a:t>Logo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4A2BDFC-4E32-D9BE-1BC0-31B49458CF73}"/>
              </a:ext>
            </a:extLst>
          </p:cNvPr>
          <p:cNvSpPr txBox="1"/>
          <p:nvPr/>
        </p:nvSpPr>
        <p:spPr>
          <a:xfrm>
            <a:off x="25332555" y="39480452"/>
            <a:ext cx="2398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i="1" dirty="0"/>
              <a:t>Logo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38200CF-9F5B-67FF-EA26-0F863C453C64}"/>
              </a:ext>
            </a:extLst>
          </p:cNvPr>
          <p:cNvSpPr txBox="1"/>
          <p:nvPr/>
        </p:nvSpPr>
        <p:spPr>
          <a:xfrm>
            <a:off x="1304365" y="10134616"/>
            <a:ext cx="27257188" cy="9118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ES" sz="5000" b="1" dirty="0"/>
              <a:t>Nota IMPORTANTE: </a:t>
            </a:r>
          </a:p>
          <a:p>
            <a:pPr algn="just">
              <a:lnSpc>
                <a:spcPct val="200000"/>
              </a:lnSpc>
            </a:pPr>
            <a:r>
              <a:rPr lang="es-ES" sz="5000" b="1" dirty="0"/>
              <a:t>Desde el CIDIQ se va a ofertar un servicio para la impresión de los </a:t>
            </a:r>
            <a:r>
              <a:rPr lang="es-ES" sz="5000" b="1" dirty="0" err="1"/>
              <a:t>pósters</a:t>
            </a:r>
            <a:r>
              <a:rPr lang="es-ES" sz="5000" b="1" dirty="0"/>
              <a:t> en tamaño A0 y su recogida junto con la documentación en el momento del registro. El precio del servicio es de 40 € y el pago se hará a través de la web del congreso. </a:t>
            </a:r>
          </a:p>
          <a:p>
            <a:pPr algn="just">
              <a:lnSpc>
                <a:spcPct val="200000"/>
              </a:lnSpc>
            </a:pPr>
            <a:r>
              <a:rPr lang="es-ES" sz="5000" b="1" dirty="0"/>
              <a:t>Para ello, se deberá enviar en formato </a:t>
            </a:r>
            <a:r>
              <a:rPr lang="es-ES" sz="5000" b="1" dirty="0" err="1"/>
              <a:t>pdf</a:t>
            </a:r>
            <a:r>
              <a:rPr lang="es-ES" sz="5000" b="1" dirty="0"/>
              <a:t> el poster definitivo a la dirección del CIDIQ (cidiq2024@us.es) con la numeración del póster y el nombre del autor que lo presentará</a:t>
            </a:r>
          </a:p>
        </p:txBody>
      </p:sp>
    </p:spTree>
    <p:extLst>
      <p:ext uri="{BB962C8B-B14F-4D97-AF65-F5344CB8AC3E}">
        <p14:creationId xmlns:p14="http://schemas.microsoft.com/office/powerpoint/2010/main" val="2336416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117</Words>
  <Application>Microsoft Macintosh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Garamond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FATIMA ARROYO TORRALVO</dc:creator>
  <cp:lastModifiedBy>ALICIA RONDA GALVEZ</cp:lastModifiedBy>
  <cp:revision>4</cp:revision>
  <dcterms:created xsi:type="dcterms:W3CDTF">2024-07-22T09:45:33Z</dcterms:created>
  <dcterms:modified xsi:type="dcterms:W3CDTF">2024-07-22T10:57:21Z</dcterms:modified>
</cp:coreProperties>
</file>