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4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ED1BCA-4A35-4B7D-85AC-72FC234018B3}" v="2" dt="2026-06-10T18:13:18.1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672" y="114"/>
      </p:cViewPr>
      <p:guideLst>
        <p:guide orient="horz" pos="2160"/>
        <p:guide pos="74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ía Isabel Iborra Clar" userId="32244ade-a7c0-4495-a928-5d5bfa43958f" providerId="ADAL" clId="{BA7BC03F-971F-439D-A4F6-2768CCC080CE}"/>
    <pc:docChg chg="custSel addSld delSld modSld">
      <pc:chgData name="María Isabel Iborra Clar" userId="32244ade-a7c0-4495-a928-5d5bfa43958f" providerId="ADAL" clId="{BA7BC03F-971F-439D-A4F6-2768CCC080CE}" dt="2026-06-10T18:53:30.711" v="19" actId="404"/>
      <pc:docMkLst>
        <pc:docMk/>
      </pc:docMkLst>
      <pc:sldChg chg="addSp modSp mod">
        <pc:chgData name="María Isabel Iborra Clar" userId="32244ade-a7c0-4495-a928-5d5bfa43958f" providerId="ADAL" clId="{BA7BC03F-971F-439D-A4F6-2768CCC080CE}" dt="2026-06-10T18:53:30.711" v="19" actId="404"/>
        <pc:sldMkLst>
          <pc:docMk/>
          <pc:sldMk cId="4161210648" sldId="256"/>
        </pc:sldMkLst>
        <pc:spChg chg="mod">
          <ac:chgData name="María Isabel Iborra Clar" userId="32244ade-a7c0-4495-a928-5d5bfa43958f" providerId="ADAL" clId="{BA7BC03F-971F-439D-A4F6-2768CCC080CE}" dt="2026-06-10T18:53:30.711" v="19" actId="404"/>
          <ac:spMkLst>
            <pc:docMk/>
            <pc:sldMk cId="4161210648" sldId="256"/>
            <ac:spMk id="15" creationId="{0C8E203A-FCB6-8558-53A9-737C2BCE405D}"/>
          </ac:spMkLst>
        </pc:spChg>
        <pc:spChg chg="mod">
          <ac:chgData name="María Isabel Iborra Clar" userId="32244ade-a7c0-4495-a928-5d5bfa43958f" providerId="ADAL" clId="{BA7BC03F-971F-439D-A4F6-2768CCC080CE}" dt="2026-06-10T18:53:24.745" v="18" actId="404"/>
          <ac:spMkLst>
            <pc:docMk/>
            <pc:sldMk cId="4161210648" sldId="256"/>
            <ac:spMk id="18" creationId="{AC030A1E-D6D2-AA19-58D1-0C152F7F56DF}"/>
          </ac:spMkLst>
        </pc:spChg>
        <pc:spChg chg="mod">
          <ac:chgData name="María Isabel Iborra Clar" userId="32244ade-a7c0-4495-a928-5d5bfa43958f" providerId="ADAL" clId="{BA7BC03F-971F-439D-A4F6-2768CCC080CE}" dt="2026-06-10T18:04:40.702" v="11" actId="1076"/>
          <ac:spMkLst>
            <pc:docMk/>
            <pc:sldMk cId="4161210648" sldId="256"/>
            <ac:spMk id="20" creationId="{454B4EC8-9F2D-7BAC-BC38-97CFD4B7763B}"/>
          </ac:spMkLst>
        </pc:spChg>
        <pc:cxnChg chg="add mod">
          <ac:chgData name="María Isabel Iborra Clar" userId="32244ade-a7c0-4495-a928-5d5bfa43958f" providerId="ADAL" clId="{BA7BC03F-971F-439D-A4F6-2768CCC080CE}" dt="2026-06-10T18:04:35.393" v="10" actId="1076"/>
          <ac:cxnSpMkLst>
            <pc:docMk/>
            <pc:sldMk cId="4161210648" sldId="256"/>
            <ac:cxnSpMk id="21" creationId="{D5973EBB-357F-A319-C2C7-2CD203231E06}"/>
          </ac:cxnSpMkLst>
        </pc:cxnChg>
      </pc:sldChg>
      <pc:sldChg chg="delSp modSp add del mod">
        <pc:chgData name="María Isabel Iborra Clar" userId="32244ade-a7c0-4495-a928-5d5bfa43958f" providerId="ADAL" clId="{BA7BC03F-971F-439D-A4F6-2768CCC080CE}" dt="2026-06-10T18:44:35.978" v="16" actId="47"/>
        <pc:sldMkLst>
          <pc:docMk/>
          <pc:sldMk cId="4125773081" sldId="258"/>
        </pc:sldMkLst>
        <pc:spChg chg="del">
          <ac:chgData name="María Isabel Iborra Clar" userId="32244ade-a7c0-4495-a928-5d5bfa43958f" providerId="ADAL" clId="{BA7BC03F-971F-439D-A4F6-2768CCC080CE}" dt="2026-06-10T18:13:27.644" v="13" actId="478"/>
          <ac:spMkLst>
            <pc:docMk/>
            <pc:sldMk cId="4125773081" sldId="258"/>
            <ac:spMk id="11" creationId="{A9E2294F-5FF8-E30C-C0BC-BEB5705840AE}"/>
          </ac:spMkLst>
        </pc:spChg>
        <pc:picChg chg="mod">
          <ac:chgData name="María Isabel Iborra Clar" userId="32244ade-a7c0-4495-a928-5d5bfa43958f" providerId="ADAL" clId="{BA7BC03F-971F-439D-A4F6-2768CCC080CE}" dt="2026-06-10T18:16:03.644" v="15" actId="1076"/>
          <ac:picMkLst>
            <pc:docMk/>
            <pc:sldMk cId="4125773081" sldId="258"/>
            <ac:picMk id="7" creationId="{4723C655-B0F5-2185-D7F1-0D4024A8080F}"/>
          </ac:picMkLst>
        </pc:picChg>
      </pc:sldChg>
      <pc:sldChg chg="new del">
        <pc:chgData name="María Isabel Iborra Clar" userId="32244ade-a7c0-4495-a928-5d5bfa43958f" providerId="ADAL" clId="{BA7BC03F-971F-439D-A4F6-2768CCC080CE}" dt="2026-06-10T18:44:37.498" v="17" actId="47"/>
        <pc:sldMkLst>
          <pc:docMk/>
          <pc:sldMk cId="2717549790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678835-AB50-B861-8EC0-7A228E79CE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58BDEAB-EAA2-3134-255E-0FDA7ED65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157E2D-9BBC-2C7C-978B-29A903189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005F-CA94-4D0A-8EA6-9B41F7F99D2A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68CE38-3AEB-5D53-E94A-41490A499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8A350C-9E3D-D751-94AD-62B73F74D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CAFC-4E60-4DD2-98BE-E458F7C9A0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7004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690CFA-7E73-90FB-0212-37A925CD4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1143F6-0813-F5FE-F5FB-22DEDF9356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D9BB7E-E428-7AF5-8A7B-B0780F6C4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005F-CA94-4D0A-8EA6-9B41F7F99D2A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EA488E-8610-F675-0531-198FEA9F1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FB2517-7328-2575-37E4-EB8CCAE3E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CAFC-4E60-4DD2-98BE-E458F7C9A0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0754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8820FE7-4619-C49A-50B8-75CEA14295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B2EF3AB-7ADA-7957-5597-D26E82A4E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C5A15A-C737-339A-585C-F8AF47A46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005F-CA94-4D0A-8EA6-9B41F7F99D2A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2B04B9-8D79-10DF-D95B-CEDF4A101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AE90D4-1337-4C62-4EF8-6820BEBDA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CAFC-4E60-4DD2-98BE-E458F7C9A0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4845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E541DA-DC46-A046-8CCA-36DDA49AD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B7D24B-F632-D5CC-6CD7-12933ED26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937993-6C02-A047-DC0C-BE2A7A397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005F-CA94-4D0A-8EA6-9B41F7F99D2A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54E555-DB1B-14CC-794F-DCF380070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93841E-9C70-8484-C2EA-0950C6799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CAFC-4E60-4DD2-98BE-E458F7C9A0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0960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0D3B38-9017-294D-2702-DC193E45D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0957E6-6A5F-2FA8-FA28-55EAAA0CF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B05D42-9E2B-E002-D672-D3476D4A8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005F-CA94-4D0A-8EA6-9B41F7F99D2A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9A3020-E706-B77B-ADBE-C719A61BA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7E6E4D-69B9-BB79-10D6-0ECDB7B86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CAFC-4E60-4DD2-98BE-E458F7C9A0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7040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67A44C-5733-1A21-D73C-459EDE0DC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7F0E52-BF66-6F74-09E3-2815C9AF90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4438563-059C-69D5-25D8-27F858DBBA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B3DD81D-383B-1E6A-EA2B-AE1EE966F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005F-CA94-4D0A-8EA6-9B41F7F99D2A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341C8DE-5A49-2F93-5406-85DD20D66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9C09128-F3BA-48BC-DD84-984841474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CAFC-4E60-4DD2-98BE-E458F7C9A0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8436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F6F318-3E19-19E3-B424-B85EF4245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76A4C0-FC9C-51A9-0110-109E7FCCB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323DFD2-D125-9508-CED3-6E47D94F0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63FD8F2-4A14-2C3C-6D98-E2427A0C78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95BB0E5-E4D9-D115-DD76-7DDB48E9DF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B081A79-EBE1-A761-A227-6F64D0C7E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005F-CA94-4D0A-8EA6-9B41F7F99D2A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95E91C2-20CB-0DC4-FB67-48827FB91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A678DA7-56C4-DDB1-3060-97FA345AC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CAFC-4E60-4DD2-98BE-E458F7C9A0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7838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0BC361-C2A8-4496-9673-5180AD088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41C4FA7-12CF-9E89-E05C-3FC131007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005F-CA94-4D0A-8EA6-9B41F7F99D2A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50462B1-4469-A007-2FAC-0422A66C7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7DB3383-2E44-563A-1721-19944B30C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CAFC-4E60-4DD2-98BE-E458F7C9A0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6305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885C60B-1E06-4528-07BB-6E9931423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005F-CA94-4D0A-8EA6-9B41F7F99D2A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A13E29F-1DFB-F153-49FB-BD9D6C6E0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0739B26-5A46-C31E-DD15-B2B1F7390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CAFC-4E60-4DD2-98BE-E458F7C9A0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350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39E60C-9A74-4E48-16A2-B446DE31B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5D41A4-FEDD-F9C4-EED2-F43066B3A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3C575AC-8C0D-B473-A54F-E891CF2D6E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73029DB-CEC7-F5D9-FF78-2733B3A01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005F-CA94-4D0A-8EA6-9B41F7F99D2A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E3A654-CBDA-FCFA-5B76-6F73ED91C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7C50674-7335-8ECE-9713-3CEBBF22E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CAFC-4E60-4DD2-98BE-E458F7C9A0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082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208D3B-885F-490C-2293-2E2712D46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6A9FFA8-7184-377C-AC42-2C85E02B77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3EE2E4D-6819-245B-BA7F-967202B4A0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599EE00-5FC0-7FFE-AF59-2C496FBA6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005F-CA94-4D0A-8EA6-9B41F7F99D2A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C5715EF-B240-6904-FAF9-5CABEA95B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4A71DFE-82CD-D07B-8E60-7D5F9DD32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CAFC-4E60-4DD2-98BE-E458F7C9A0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0668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975FA8A-5249-07E3-1E2E-1057D88F2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295646-D294-7286-2D68-A4FE048889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7268FB-AFA9-07B1-DC52-4F1B5E8BE4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41005F-CA94-4D0A-8EA6-9B41F7F99D2A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EA0AF4-C350-2D8D-6915-6EFFDBA803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41A2AA-5C01-35D2-3B13-DF9763EFE9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C4CAFC-4E60-4DD2-98BE-E458F7C9A01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5893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55"/>
            <a:ext cx="10640185" cy="1606668"/>
          </a:xfrm>
          <a:prstGeom prst="rect">
            <a:avLst/>
          </a:prstGeom>
        </p:spPr>
      </p:pic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E3717B8-ECBB-8764-EEC1-728EF3EE7334}"/>
              </a:ext>
            </a:extLst>
          </p:cNvPr>
          <p:cNvCxnSpPr/>
          <p:nvPr/>
        </p:nvCxnSpPr>
        <p:spPr>
          <a:xfrm>
            <a:off x="0" y="1612123"/>
            <a:ext cx="12192000" cy="0"/>
          </a:xfrm>
          <a:prstGeom prst="line">
            <a:avLst/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5367366-8218-8CC9-0D24-FA8C854DD255}"/>
              </a:ext>
            </a:extLst>
          </p:cNvPr>
          <p:cNvSpPr txBox="1"/>
          <p:nvPr/>
        </p:nvSpPr>
        <p:spPr>
          <a:xfrm>
            <a:off x="10547927" y="523295"/>
            <a:ext cx="1560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Referencia C</a:t>
            </a:r>
            <a:r>
              <a:rPr lang="es-ES" sz="14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omunicación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0C8E203A-FCB6-8558-53A9-737C2BCE405D}"/>
              </a:ext>
            </a:extLst>
          </p:cNvPr>
          <p:cNvSpPr txBox="1"/>
          <p:nvPr/>
        </p:nvSpPr>
        <p:spPr>
          <a:xfrm>
            <a:off x="2949040" y="2334753"/>
            <a:ext cx="62965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</a:t>
            </a:r>
            <a:r>
              <a:rPr lang="es-ES" sz="32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COMUNICACIÓN ORAL</a:t>
            </a:r>
            <a:endParaRPr lang="es-ES" sz="3200" b="1" dirty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C030A1E-D6D2-AA19-58D1-0C152F7F56DF}"/>
              </a:ext>
            </a:extLst>
          </p:cNvPr>
          <p:cNvSpPr txBox="1"/>
          <p:nvPr/>
        </p:nvSpPr>
        <p:spPr>
          <a:xfrm>
            <a:off x="5348473" y="3436734"/>
            <a:ext cx="15233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Autor/es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54B4EC8-9F2D-7BAC-BC38-97CFD4B7763B}"/>
              </a:ext>
            </a:extLst>
          </p:cNvPr>
          <p:cNvSpPr txBox="1"/>
          <p:nvPr/>
        </p:nvSpPr>
        <p:spPr>
          <a:xfrm>
            <a:off x="5283823" y="4435634"/>
            <a:ext cx="16342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Afiliación</a:t>
            </a:r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D5973EBB-357F-A319-C2C7-2CD203231E06}"/>
              </a:ext>
            </a:extLst>
          </p:cNvPr>
          <p:cNvCxnSpPr/>
          <p:nvPr/>
        </p:nvCxnSpPr>
        <p:spPr>
          <a:xfrm>
            <a:off x="0" y="5746802"/>
            <a:ext cx="12192000" cy="0"/>
          </a:xfrm>
          <a:prstGeom prst="line">
            <a:avLst/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AC030A1E-D6D2-AA19-58D1-0C152F7F56DF}"/>
              </a:ext>
            </a:extLst>
          </p:cNvPr>
          <p:cNvSpPr txBox="1"/>
          <p:nvPr/>
        </p:nvSpPr>
        <p:spPr>
          <a:xfrm>
            <a:off x="337752" y="6073086"/>
            <a:ext cx="57305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 Temática:</a:t>
            </a:r>
            <a:endParaRPr lang="es-ES" sz="2400" dirty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21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26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10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María Isabel Iborra Clar</dc:creator>
  <cp:lastModifiedBy>Maria Jose Munoz Portero</cp:lastModifiedBy>
  <cp:revision>9</cp:revision>
  <dcterms:created xsi:type="dcterms:W3CDTF">2026-06-10T17:58:11Z</dcterms:created>
  <dcterms:modified xsi:type="dcterms:W3CDTF">2026-06-17T17:21:49Z</dcterms:modified>
</cp:coreProperties>
</file>