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16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740085-3FB2-4B0E-825B-6E9EDDB9A245}" v="4" dt="2026-06-10T18:46:42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17" d="100"/>
          <a:sy n="17" d="100"/>
        </p:scale>
        <p:origin x="3042" y="96"/>
      </p:cViewPr>
      <p:guideLst>
        <p:guide orient="horz" pos="1416"/>
        <p:guide pos="9536"/>
      </p:guideLst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ía Isabel Iborra Clar" userId="32244ade-a7c0-4495-a928-5d5bfa43958f" providerId="ADAL" clId="{BA7BC03F-971F-439D-A4F6-2768CCC080CE}"/>
    <pc:docChg chg="undo custSel modSld">
      <pc:chgData name="María Isabel Iborra Clar" userId="32244ade-a7c0-4495-a928-5d5bfa43958f" providerId="ADAL" clId="{BA7BC03F-971F-439D-A4F6-2768CCC080CE}" dt="2026-06-10T18:47:23.061" v="52" actId="1076"/>
      <pc:docMkLst>
        <pc:docMk/>
      </pc:docMkLst>
      <pc:sldChg chg="addSp delSp modSp mod">
        <pc:chgData name="María Isabel Iborra Clar" userId="32244ade-a7c0-4495-a928-5d5bfa43958f" providerId="ADAL" clId="{BA7BC03F-971F-439D-A4F6-2768CCC080CE}" dt="2026-06-10T18:47:23.061" v="52" actId="1076"/>
        <pc:sldMkLst>
          <pc:docMk/>
          <pc:sldMk cId="3318978467" sldId="256"/>
        </pc:sldMkLst>
        <pc:spChg chg="add mod">
          <ac:chgData name="María Isabel Iborra Clar" userId="32244ade-a7c0-4495-a928-5d5bfa43958f" providerId="ADAL" clId="{BA7BC03F-971F-439D-A4F6-2768CCC080CE}" dt="2026-06-10T18:47:23.061" v="52" actId="1076"/>
          <ac:spMkLst>
            <pc:docMk/>
            <pc:sldMk cId="3318978467" sldId="256"/>
            <ac:spMk id="8" creationId="{DF4FDE33-E0AE-5170-CD59-373439505064}"/>
          </ac:spMkLst>
        </pc:spChg>
        <pc:graphicFrameChg chg="add del modGraphic">
          <ac:chgData name="María Isabel Iborra Clar" userId="32244ade-a7c0-4495-a928-5d5bfa43958f" providerId="ADAL" clId="{BA7BC03F-971F-439D-A4F6-2768CCC080CE}" dt="2026-06-10T18:31:52.656" v="11" actId="27309"/>
          <ac:graphicFrameMkLst>
            <pc:docMk/>
            <pc:sldMk cId="3318978467" sldId="256"/>
            <ac:graphicFrameMk id="7" creationId="{8CB18F97-D1CF-3685-4227-BBA88FD9D7E6}"/>
          </ac:graphicFrameMkLst>
        </pc:graphicFrameChg>
        <pc:picChg chg="mod">
          <ac:chgData name="María Isabel Iborra Clar" userId="32244ade-a7c0-4495-a928-5d5bfa43958f" providerId="ADAL" clId="{BA7BC03F-971F-439D-A4F6-2768CCC080CE}" dt="2026-06-10T18:46:48.834" v="46" actId="1076"/>
          <ac:picMkLst>
            <pc:docMk/>
            <pc:sldMk cId="3318978467" sldId="256"/>
            <ac:picMk id="4" creationId="{AA12C212-22A7-6950-52A8-FFEF06FBCB56}"/>
          </ac:picMkLst>
        </pc:picChg>
        <pc:picChg chg="add mod">
          <ac:chgData name="María Isabel Iborra Clar" userId="32244ade-a7c0-4495-a928-5d5bfa43958f" providerId="ADAL" clId="{BA7BC03F-971F-439D-A4F6-2768CCC080CE}" dt="2026-06-10T18:30:15.077" v="5" actId="571"/>
          <ac:picMkLst>
            <pc:docMk/>
            <pc:sldMk cId="3318978467" sldId="256"/>
            <ac:picMk id="5" creationId="{1C870BC3-D519-4FE5-C3D7-217472487A9C}"/>
          </ac:picMkLst>
        </pc:picChg>
        <pc:cxnChg chg="add mod">
          <ac:chgData name="María Isabel Iborra Clar" userId="32244ade-a7c0-4495-a928-5d5bfa43958f" providerId="ADAL" clId="{BA7BC03F-971F-439D-A4F6-2768CCC080CE}" dt="2026-06-10T18:47:08.238" v="49" actId="14100"/>
          <ac:cxnSpMkLst>
            <pc:docMk/>
            <pc:sldMk cId="3318978467" sldId="256"/>
            <ac:cxnSpMk id="9" creationId="{6BEBAEDF-7030-7D29-5BE2-9118F2D02B72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4E9ED-B87A-4AC1-B7AC-D91BF9CF476E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A078B-6E19-4F90-A01E-BE65AD8EAB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6018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A078B-6E19-4F90-A01E-BE65AD8EABE8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3354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741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6657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15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03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94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920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552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5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816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685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9263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A93488-7BCE-4BFE-A91C-DE8898F32016}" type="datetimeFigureOut">
              <a:rPr lang="es-ES" smtClean="0"/>
              <a:t>17/06/2026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AA6A09-9665-4925-960F-B1037B3951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80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" y="5434"/>
            <a:ext cx="12691381" cy="1916398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DF4FDE33-E0AE-5170-CD59-373439505064}"/>
              </a:ext>
            </a:extLst>
          </p:cNvPr>
          <p:cNvSpPr txBox="1"/>
          <p:nvPr/>
        </p:nvSpPr>
        <p:spPr>
          <a:xfrm>
            <a:off x="23444717" y="455387"/>
            <a:ext cx="98694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Área Temática:</a:t>
            </a:r>
          </a:p>
          <a:p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Referencia Póster: 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6BEBAEDF-7030-7D29-5BE2-9118F2D02B72}"/>
              </a:ext>
            </a:extLst>
          </p:cNvPr>
          <p:cNvCxnSpPr>
            <a:cxnSpLocks/>
          </p:cNvCxnSpPr>
          <p:nvPr/>
        </p:nvCxnSpPr>
        <p:spPr>
          <a:xfrm>
            <a:off x="0" y="1895357"/>
            <a:ext cx="30275213" cy="36000"/>
          </a:xfrm>
          <a:prstGeom prst="line">
            <a:avLst/>
          </a:prstGeom>
          <a:ln w="762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CF83AB77-CB8B-C4AC-1B3A-3245EF740C83}"/>
              </a:ext>
            </a:extLst>
          </p:cNvPr>
          <p:cNvSpPr txBox="1"/>
          <p:nvPr/>
        </p:nvSpPr>
        <p:spPr>
          <a:xfrm>
            <a:off x="-38101" y="2261480"/>
            <a:ext cx="3031331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6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TÍTULO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s-ES" sz="4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Autores </a:t>
            </a:r>
            <a:r>
              <a:rPr lang="es-ES" sz="4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(Afiliación</a:t>
            </a:r>
            <a:r>
              <a:rPr lang="es-ES" sz="4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1897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12</Words>
  <Application>Microsoft Office PowerPoint</Application>
  <PresentationFormat>Personalizado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Isabel Iborra Clar</dc:creator>
  <cp:lastModifiedBy>Maria Jose Munoz Portero</cp:lastModifiedBy>
  <cp:revision>7</cp:revision>
  <dcterms:created xsi:type="dcterms:W3CDTF">2026-06-10T18:24:37Z</dcterms:created>
  <dcterms:modified xsi:type="dcterms:W3CDTF">2026-06-17T17:24:23Z</dcterms:modified>
</cp:coreProperties>
</file>