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5143500" cy="9144000" type="screen16x9"/>
  <p:notesSz cx="6858000" cy="9144000"/>
  <p:defaultTextStyle>
    <a:defPPr>
      <a:defRPr lang="en-US"/>
    </a:defPPr>
    <a:lvl1pPr marL="0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394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2787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4181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5574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6968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88361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19755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1149" algn="l" defTabSz="86278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9F"/>
    <a:srgbClr val="E30613"/>
    <a:srgbClr val="11498A"/>
    <a:srgbClr val="841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1"/>
    <p:restoredTop sz="91098" autoAdjust="0"/>
  </p:normalViewPr>
  <p:slideViewPr>
    <p:cSldViewPr>
      <p:cViewPr>
        <p:scale>
          <a:sx n="239" d="100"/>
          <a:sy n="239" d="100"/>
        </p:scale>
        <p:origin x="174" y="-9390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  <a:prstGeom prst="rect">
            <a:avLst/>
          </a:prstGeom>
        </p:spPr>
        <p:txBody>
          <a:bodyPr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  <a:prstGeom prst="rect">
            <a:avLst/>
          </a:prstGeom>
        </p:spPr>
        <p:txBody>
          <a:bodyPr lIns="17273" tIns="8637" rIns="17273" bIns="863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1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2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4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5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6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8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9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2736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lIns="17273" tIns="8637" rIns="17273" bIns="8637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48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01" y="5875867"/>
            <a:ext cx="4371975" cy="1816100"/>
          </a:xfrm>
          <a:prstGeom prst="rect">
            <a:avLst/>
          </a:prstGeom>
        </p:spPr>
        <p:txBody>
          <a:bodyPr lIns="17273" tIns="8637" rIns="17273" bIns="8637"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301" y="3875619"/>
            <a:ext cx="4371975" cy="2000249"/>
          </a:xfrm>
          <a:prstGeom prst="rect">
            <a:avLst/>
          </a:prstGeom>
        </p:spPr>
        <p:txBody>
          <a:bodyPr lIns="17273" tIns="8637" rIns="17273" bIns="8637"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13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627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941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2557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5696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8836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01975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45114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921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4248" y="12433301"/>
            <a:ext cx="10072687" cy="35168417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82661" y="12433301"/>
            <a:ext cx="10073580" cy="35168417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804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2046818"/>
            <a:ext cx="2272606" cy="853016"/>
          </a:xfrm>
          <a:prstGeom prst="rect">
            <a:avLst/>
          </a:prstGeom>
        </p:spPr>
        <p:txBody>
          <a:bodyPr lIns="17273" tIns="8637" rIns="17273" bIns="8637" anchor="b"/>
          <a:lstStyle>
            <a:lvl1pPr marL="0" indent="0">
              <a:buNone/>
              <a:defRPr sz="2300" b="1"/>
            </a:lvl1pPr>
            <a:lvl2pPr marL="431394" indent="0">
              <a:buNone/>
              <a:defRPr sz="1900" b="1"/>
            </a:lvl2pPr>
            <a:lvl3pPr marL="862787" indent="0">
              <a:buNone/>
              <a:defRPr sz="1700" b="1"/>
            </a:lvl3pPr>
            <a:lvl4pPr marL="1294181" indent="0">
              <a:buNone/>
              <a:defRPr sz="1500" b="1"/>
            </a:lvl4pPr>
            <a:lvl5pPr marL="1725574" indent="0">
              <a:buNone/>
              <a:defRPr sz="1500" b="1"/>
            </a:lvl5pPr>
            <a:lvl6pPr marL="2156968" indent="0">
              <a:buNone/>
              <a:defRPr sz="1500" b="1"/>
            </a:lvl6pPr>
            <a:lvl7pPr marL="2588361" indent="0">
              <a:buNone/>
              <a:defRPr sz="1500" b="1"/>
            </a:lvl7pPr>
            <a:lvl8pPr marL="3019755" indent="0">
              <a:buNone/>
              <a:defRPr sz="1500" b="1"/>
            </a:lvl8pPr>
            <a:lvl9pPr marL="3451149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12827" y="2046818"/>
            <a:ext cx="2273498" cy="853016"/>
          </a:xfrm>
          <a:prstGeom prst="rect">
            <a:avLst/>
          </a:prstGeom>
        </p:spPr>
        <p:txBody>
          <a:bodyPr lIns="17273" tIns="8637" rIns="17273" bIns="8637" anchor="b"/>
          <a:lstStyle>
            <a:lvl1pPr marL="0" indent="0">
              <a:buNone/>
              <a:defRPr sz="2300" b="1"/>
            </a:lvl1pPr>
            <a:lvl2pPr marL="431394" indent="0">
              <a:buNone/>
              <a:defRPr sz="1900" b="1"/>
            </a:lvl2pPr>
            <a:lvl3pPr marL="862787" indent="0">
              <a:buNone/>
              <a:defRPr sz="1700" b="1"/>
            </a:lvl3pPr>
            <a:lvl4pPr marL="1294181" indent="0">
              <a:buNone/>
              <a:defRPr sz="1500" b="1"/>
            </a:lvl4pPr>
            <a:lvl5pPr marL="1725574" indent="0">
              <a:buNone/>
              <a:defRPr sz="1500" b="1"/>
            </a:lvl5pPr>
            <a:lvl6pPr marL="2156968" indent="0">
              <a:buNone/>
              <a:defRPr sz="1500" b="1"/>
            </a:lvl6pPr>
            <a:lvl7pPr marL="2588361" indent="0">
              <a:buNone/>
              <a:defRPr sz="1500" b="1"/>
            </a:lvl7pPr>
            <a:lvl8pPr marL="3019755" indent="0">
              <a:buNone/>
              <a:defRPr sz="1500" b="1"/>
            </a:lvl8pPr>
            <a:lvl9pPr marL="3451149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235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85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80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4067"/>
            <a:ext cx="1692176" cy="1549400"/>
          </a:xfrm>
          <a:prstGeom prst="rect">
            <a:avLst/>
          </a:prstGeom>
        </p:spPr>
        <p:txBody>
          <a:bodyPr lIns="17273" tIns="8637" rIns="17273" bIns="8637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966" y="364067"/>
            <a:ext cx="2875359" cy="7804151"/>
          </a:xfrm>
          <a:prstGeom prst="rect">
            <a:avLst/>
          </a:prstGeom>
        </p:spPr>
        <p:txBody>
          <a:bodyPr lIns="17273" tIns="8637" rIns="17273" bIns="8637"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1913467"/>
            <a:ext cx="1692176" cy="6254751"/>
          </a:xfrm>
          <a:prstGeom prst="rect">
            <a:avLst/>
          </a:prstGeom>
        </p:spPr>
        <p:txBody>
          <a:bodyPr lIns="17273" tIns="8637" rIns="17273" bIns="8637"/>
          <a:lstStyle>
            <a:lvl1pPr marL="0" indent="0">
              <a:buNone/>
              <a:defRPr sz="1300"/>
            </a:lvl1pPr>
            <a:lvl2pPr marL="431394" indent="0">
              <a:buNone/>
              <a:defRPr sz="1100"/>
            </a:lvl2pPr>
            <a:lvl3pPr marL="862787" indent="0">
              <a:buNone/>
              <a:defRPr sz="900"/>
            </a:lvl3pPr>
            <a:lvl4pPr marL="1294181" indent="0">
              <a:buNone/>
              <a:defRPr sz="900"/>
            </a:lvl4pPr>
            <a:lvl5pPr marL="1725574" indent="0">
              <a:buNone/>
              <a:defRPr sz="900"/>
            </a:lvl5pPr>
            <a:lvl6pPr marL="2156968" indent="0">
              <a:buNone/>
              <a:defRPr sz="900"/>
            </a:lvl6pPr>
            <a:lvl7pPr marL="2588361" indent="0">
              <a:buNone/>
              <a:defRPr sz="900"/>
            </a:lvl7pPr>
            <a:lvl8pPr marL="3019755" indent="0">
              <a:buNone/>
              <a:defRPr sz="900"/>
            </a:lvl8pPr>
            <a:lvl9pPr marL="345114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135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  <a:prstGeom prst="rect">
            <a:avLst/>
          </a:prstGeom>
        </p:spPr>
        <p:txBody>
          <a:bodyPr lIns="17273" tIns="8637" rIns="17273" bIns="8637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  <a:prstGeom prst="rect">
            <a:avLst/>
          </a:prstGeom>
        </p:spPr>
        <p:txBody>
          <a:bodyPr lIns="17273" tIns="8637" rIns="17273" bIns="8637"/>
          <a:lstStyle>
            <a:lvl1pPr marL="0" indent="0">
              <a:buNone/>
              <a:defRPr sz="3000"/>
            </a:lvl1pPr>
            <a:lvl2pPr marL="431394" indent="0">
              <a:buNone/>
              <a:defRPr sz="2600"/>
            </a:lvl2pPr>
            <a:lvl3pPr marL="862787" indent="0">
              <a:buNone/>
              <a:defRPr sz="2300"/>
            </a:lvl3pPr>
            <a:lvl4pPr marL="1294181" indent="0">
              <a:buNone/>
              <a:defRPr sz="1900"/>
            </a:lvl4pPr>
            <a:lvl5pPr marL="1725574" indent="0">
              <a:buNone/>
              <a:defRPr sz="1900"/>
            </a:lvl5pPr>
            <a:lvl6pPr marL="2156968" indent="0">
              <a:buNone/>
              <a:defRPr sz="1900"/>
            </a:lvl6pPr>
            <a:lvl7pPr marL="2588361" indent="0">
              <a:buNone/>
              <a:defRPr sz="1900"/>
            </a:lvl7pPr>
            <a:lvl8pPr marL="3019755" indent="0">
              <a:buNone/>
              <a:defRPr sz="1900"/>
            </a:lvl8pPr>
            <a:lvl9pPr marL="3451149" indent="0">
              <a:buNone/>
              <a:defRPr sz="19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  <a:prstGeom prst="rect">
            <a:avLst/>
          </a:prstGeom>
        </p:spPr>
        <p:txBody>
          <a:bodyPr lIns="17273" tIns="8637" rIns="17273" bIns="8637"/>
          <a:lstStyle>
            <a:lvl1pPr marL="0" indent="0">
              <a:buNone/>
              <a:defRPr sz="1300"/>
            </a:lvl1pPr>
            <a:lvl2pPr marL="431394" indent="0">
              <a:buNone/>
              <a:defRPr sz="1100"/>
            </a:lvl2pPr>
            <a:lvl3pPr marL="862787" indent="0">
              <a:buNone/>
              <a:defRPr sz="900"/>
            </a:lvl3pPr>
            <a:lvl4pPr marL="1294181" indent="0">
              <a:buNone/>
              <a:defRPr sz="900"/>
            </a:lvl4pPr>
            <a:lvl5pPr marL="1725574" indent="0">
              <a:buNone/>
              <a:defRPr sz="900"/>
            </a:lvl5pPr>
            <a:lvl6pPr marL="2156968" indent="0">
              <a:buNone/>
              <a:defRPr sz="900"/>
            </a:lvl6pPr>
            <a:lvl7pPr marL="2588361" indent="0">
              <a:buNone/>
              <a:defRPr sz="900"/>
            </a:lvl7pPr>
            <a:lvl8pPr marL="3019755" indent="0">
              <a:buNone/>
              <a:defRPr sz="900"/>
            </a:lvl8pPr>
            <a:lvl9pPr marL="345114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5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2133601"/>
            <a:ext cx="4629150" cy="6034617"/>
          </a:xfrm>
          <a:prstGeom prst="rect">
            <a:avLst/>
          </a:prstGeom>
        </p:spPr>
        <p:txBody>
          <a:bodyPr vert="eaVert" lIns="17273" tIns="8637" rIns="17273" bIns="8637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438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298466" y="2133601"/>
            <a:ext cx="5057775" cy="45468117"/>
          </a:xfrm>
          <a:prstGeom prst="rect">
            <a:avLst/>
          </a:prstGeom>
        </p:spPr>
        <p:txBody>
          <a:bodyPr vert="eaVert" lIns="17273" tIns="8637" rIns="17273" bIns="863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4248" y="2133601"/>
            <a:ext cx="15088493" cy="45468117"/>
          </a:xfrm>
          <a:prstGeom prst="rect">
            <a:avLst/>
          </a:prstGeom>
        </p:spPr>
        <p:txBody>
          <a:bodyPr vert="eaVert" lIns="17273" tIns="8637" rIns="17273" bIns="8637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2605A242-DC4D-47E7-B8D7-2D2967FF412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 lIns="17273" tIns="8637" rIns="17273" bIns="8637"/>
          <a:lstStyle/>
          <a:p>
            <a:fld id="{92D0DC67-0B51-4B91-AC93-4B3BD47ED2C8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458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96" b="89965" l="9994" r="91652">
                        <a14:foregroundMark x1="91652" y1="81850" x2="91652" y2="81850"/>
                        <a14:foregroundMark x1="24133" y1="74716" x2="24133" y2="747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" y="2738"/>
            <a:ext cx="5142464" cy="914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0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62787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3545" indent="-323545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1015" indent="-269621" algn="l" defTabSz="862787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78484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09878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271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2665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4058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35452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66845" indent="-215697" algn="l" defTabSz="862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394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2787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4181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5574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6968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88361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19755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1149" algn="l" defTabSz="86278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2"/>
          <p:cNvSpPr txBox="1">
            <a:spLocks noChangeArrowheads="1"/>
          </p:cNvSpPr>
          <p:nvPr/>
        </p:nvSpPr>
        <p:spPr bwMode="auto">
          <a:xfrm>
            <a:off x="1366424" y="1909798"/>
            <a:ext cx="1419749" cy="2166592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Tabla</a:t>
            </a:r>
            <a:r>
              <a:rPr lang="en-CA" altLang="en-US" sz="700" dirty="0">
                <a:latin typeface="Calibri" pitchFamily="34" charset="0"/>
              </a:rPr>
              <a:t> 1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5" name="Rectangle 29"/>
          <p:cNvSpPr>
            <a:spLocks noChangeArrowheads="1"/>
          </p:cNvSpPr>
          <p:nvPr/>
        </p:nvSpPr>
        <p:spPr bwMode="auto">
          <a:xfrm>
            <a:off x="1995686" y="971600"/>
            <a:ext cx="2936137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273" tIns="8637" rIns="17273" bIns="8637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altLang="en-US" sz="1100" b="1" dirty="0" err="1">
                <a:solidFill>
                  <a:srgbClr val="E30613"/>
                </a:solidFill>
                <a:latin typeface="Calibri" pitchFamily="34" charset="0"/>
              </a:rPr>
              <a:t>Nombre</a:t>
            </a:r>
            <a:r>
              <a:rPr lang="en-CA" altLang="en-US" sz="1100" b="1" dirty="0">
                <a:solidFill>
                  <a:srgbClr val="E30613"/>
                </a:solidFill>
                <a:latin typeface="Calibri" pitchFamily="34" charset="0"/>
              </a:rPr>
              <a:t> del </a:t>
            </a:r>
            <a:r>
              <a:rPr lang="en-CA" altLang="en-US" sz="1100" b="1" dirty="0" err="1">
                <a:solidFill>
                  <a:srgbClr val="E30613"/>
                </a:solidFill>
                <a:latin typeface="Calibri" pitchFamily="34" charset="0"/>
              </a:rPr>
              <a:t>autor</a:t>
            </a:r>
            <a:r>
              <a:rPr lang="en-CA" altLang="en-US" sz="1100" b="1" dirty="0">
                <a:solidFill>
                  <a:srgbClr val="E30613"/>
                </a:solidFill>
                <a:latin typeface="Calibri" pitchFamily="34" charset="0"/>
              </a:rPr>
              <a:t> o </a:t>
            </a:r>
            <a:r>
              <a:rPr lang="en-CA" altLang="en-US" sz="1100" b="1" dirty="0" err="1">
                <a:solidFill>
                  <a:srgbClr val="E30613"/>
                </a:solidFill>
                <a:latin typeface="Calibri" pitchFamily="34" charset="0"/>
              </a:rPr>
              <a:t>autores</a:t>
            </a:r>
            <a:br>
              <a:rPr lang="en-CA" altLang="en-US" sz="1100" b="1" dirty="0">
                <a:solidFill>
                  <a:srgbClr val="E30613"/>
                </a:solidFill>
                <a:latin typeface="Calibri" pitchFamily="34" charset="0"/>
              </a:rPr>
            </a:br>
            <a:r>
              <a:rPr lang="en-CA" altLang="en-US" sz="1100" b="1" dirty="0" err="1">
                <a:solidFill>
                  <a:srgbClr val="E30613"/>
                </a:solidFill>
                <a:latin typeface="Calibri" pitchFamily="34" charset="0"/>
              </a:rPr>
              <a:t>Institución</a:t>
            </a:r>
            <a:r>
              <a:rPr lang="en-CA" altLang="en-US" sz="1100" b="1" dirty="0">
                <a:solidFill>
                  <a:srgbClr val="E30613"/>
                </a:solidFill>
                <a:latin typeface="Calibri" pitchFamily="34" charset="0"/>
              </a:rPr>
              <a:t> o </a:t>
            </a:r>
            <a:r>
              <a:rPr lang="en-CA" altLang="en-US" sz="1100" b="1" dirty="0" err="1">
                <a:solidFill>
                  <a:srgbClr val="E30613"/>
                </a:solidFill>
                <a:latin typeface="Calibri" pitchFamily="34" charset="0"/>
              </a:rPr>
              <a:t>instituciones</a:t>
            </a:r>
            <a:endParaRPr lang="en-US" altLang="en-US" sz="1100" b="1" dirty="0">
              <a:solidFill>
                <a:srgbClr val="E30613"/>
              </a:solidFill>
              <a:latin typeface="Calibri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286213" y="382105"/>
            <a:ext cx="656243" cy="2021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273" tIns="8637" rIns="17273" bIns="8637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CA" altLang="en-US" sz="1200" dirty="0">
                <a:solidFill>
                  <a:srgbClr val="E30613"/>
                </a:solidFill>
                <a:latin typeface="Calibri" pitchFamily="34" charset="0"/>
              </a:rPr>
              <a:t>LOGOS</a:t>
            </a:r>
            <a:endParaRPr lang="en-US" altLang="en-US" sz="1200" dirty="0">
              <a:solidFill>
                <a:srgbClr val="E30613"/>
              </a:solidFill>
              <a:latin typeface="Calibri" pitchFamily="34" charset="0"/>
            </a:endParaRPr>
          </a:p>
        </p:txBody>
      </p:sp>
      <p:sp>
        <p:nvSpPr>
          <p:cNvPr id="7" name="Snip Diagonal Corner Rectangle 6"/>
          <p:cNvSpPr/>
          <p:nvPr/>
        </p:nvSpPr>
        <p:spPr>
          <a:xfrm>
            <a:off x="40453" y="1442764"/>
            <a:ext cx="1290830" cy="368302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ANTECEDENTES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40453" y="1909798"/>
            <a:ext cx="1290830" cy="1644286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9" name="Snip Diagonal Corner Rectangle 8"/>
          <p:cNvSpPr/>
          <p:nvPr/>
        </p:nvSpPr>
        <p:spPr>
          <a:xfrm>
            <a:off x="40453" y="3771651"/>
            <a:ext cx="1290830" cy="368302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OBJETIVOS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40453" y="4283424"/>
            <a:ext cx="1290830" cy="565530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5736"/>
              </p:ext>
            </p:extLst>
          </p:nvPr>
        </p:nvGraphicFramePr>
        <p:xfrm>
          <a:off x="1426900" y="2318781"/>
          <a:ext cx="1309218" cy="163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2682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906"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tc>
                  <a:txBody>
                    <a:bodyPr/>
                    <a:lstStyle/>
                    <a:p>
                      <a:endParaRPr lang="en-US" sz="7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marL="3547" marR="3547" marT="3937" marB="393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Snip Diagonal Corner Rectangle 13"/>
          <p:cNvSpPr/>
          <p:nvPr/>
        </p:nvSpPr>
        <p:spPr>
          <a:xfrm>
            <a:off x="1366424" y="1442764"/>
            <a:ext cx="3716782" cy="368302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RESULTADOS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1366424" y="4169737"/>
            <a:ext cx="1419749" cy="2198073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graphicFrame>
        <p:nvGraphicFramePr>
          <p:cNvPr id="1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211414"/>
              </p:ext>
            </p:extLst>
          </p:nvPr>
        </p:nvGraphicFramePr>
        <p:xfrm>
          <a:off x="2846036" y="1909798"/>
          <a:ext cx="2237170" cy="2166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919390" imgH="4871126" progId="Excel.Sheet.8">
                  <p:embed/>
                </p:oleObj>
              </mc:Choice>
              <mc:Fallback>
                <p:oleObj r:id="rId2" imgW="7919390" imgH="487112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6036" y="1909798"/>
                        <a:ext cx="2237170" cy="2166592"/>
                      </a:xfrm>
                      <a:prstGeom prst="rect">
                        <a:avLst/>
                      </a:prstGeom>
                      <a:solidFill>
                        <a:schemeClr val="bg1">
                          <a:alpha val="58823"/>
                        </a:schemeClr>
                      </a:solidFill>
                      <a:ln w="9525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218" y="4202947"/>
            <a:ext cx="886686" cy="214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3757973" y="4169737"/>
            <a:ext cx="1325233" cy="2198073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21" name="Snip Diagonal Corner Rectangle 20"/>
          <p:cNvSpPr/>
          <p:nvPr/>
        </p:nvSpPr>
        <p:spPr>
          <a:xfrm>
            <a:off x="1366424" y="6503228"/>
            <a:ext cx="1858391" cy="367939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CONCLUSIONES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2" name="Snip Diagonal Corner Rectangle 21"/>
          <p:cNvSpPr/>
          <p:nvPr/>
        </p:nvSpPr>
        <p:spPr>
          <a:xfrm>
            <a:off x="3277560" y="6503228"/>
            <a:ext cx="1805646" cy="367939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REFERENCIAS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3" name="Snip Diagonal Corner Rectangle 22"/>
          <p:cNvSpPr/>
          <p:nvPr/>
        </p:nvSpPr>
        <p:spPr>
          <a:xfrm>
            <a:off x="40453" y="5285541"/>
            <a:ext cx="1290830" cy="368666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MATERIAL Y MÉTODO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40453" y="5807122"/>
            <a:ext cx="1290830" cy="2438874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1366424" y="6960921"/>
            <a:ext cx="1858391" cy="2092365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3277560" y="6960921"/>
            <a:ext cx="1805646" cy="2092365"/>
          </a:xfrm>
          <a:prstGeom prst="rect">
            <a:avLst/>
          </a:prstGeom>
          <a:solidFill>
            <a:schemeClr val="bg1">
              <a:alpha val="59999"/>
            </a:schemeClr>
          </a:solidFill>
          <a:ln w="12700">
            <a:solidFill>
              <a:srgbClr val="E30613"/>
            </a:solidFill>
            <a:round/>
            <a:headEnd/>
            <a:tailEnd/>
          </a:ln>
        </p:spPr>
        <p:txBody>
          <a:bodyPr lIns="23030" tIns="11515" rIns="23030" bIns="11515"/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700" dirty="0" err="1">
                <a:latin typeface="Calibri" pitchFamily="34" charset="0"/>
              </a:rPr>
              <a:t>Copie</a:t>
            </a:r>
            <a:r>
              <a:rPr lang="en-CA" altLang="en-US" sz="700" dirty="0">
                <a:latin typeface="Calibri" pitchFamily="34" charset="0"/>
              </a:rPr>
              <a:t> y </a:t>
            </a:r>
            <a:r>
              <a:rPr lang="en-CA" altLang="en-US" sz="700" dirty="0" err="1">
                <a:latin typeface="Calibri" pitchFamily="34" charset="0"/>
              </a:rPr>
              <a:t>pegue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aquí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su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texto</a:t>
            </a:r>
            <a:r>
              <a:rPr lang="en-CA" altLang="en-US" sz="700" dirty="0">
                <a:latin typeface="Calibri" pitchFamily="34" charset="0"/>
              </a:rPr>
              <a:t>, </a:t>
            </a:r>
            <a:r>
              <a:rPr lang="en-CA" altLang="en-US" sz="700" dirty="0" err="1">
                <a:latin typeface="Calibri" pitchFamily="34" charset="0"/>
              </a:rPr>
              <a:t>ajustando</a:t>
            </a:r>
            <a:r>
              <a:rPr lang="en-CA" altLang="en-US" sz="700" dirty="0">
                <a:latin typeface="Calibri" pitchFamily="34" charset="0"/>
              </a:rPr>
              <a:t> el </a:t>
            </a:r>
            <a:r>
              <a:rPr lang="en-CA" altLang="en-US" sz="700" dirty="0" err="1">
                <a:latin typeface="Calibri" pitchFamily="34" charset="0"/>
              </a:rPr>
              <a:t>tamaño</a:t>
            </a:r>
            <a:r>
              <a:rPr lang="en-CA" altLang="en-US" sz="700" dirty="0">
                <a:latin typeface="Calibri" pitchFamily="34" charset="0"/>
              </a:rPr>
              <a:t> de la </a:t>
            </a:r>
            <a:r>
              <a:rPr lang="en-CA" altLang="en-US" sz="700" dirty="0" err="1">
                <a:latin typeface="Calibri" pitchFamily="34" charset="0"/>
              </a:rPr>
              <a:t>letra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para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que</a:t>
            </a:r>
            <a:r>
              <a:rPr lang="en-CA" altLang="en-US" sz="700" dirty="0">
                <a:latin typeface="Calibri" pitchFamily="34" charset="0"/>
              </a:rPr>
              <a:t> </a:t>
            </a:r>
            <a:r>
              <a:rPr lang="en-CA" altLang="en-US" sz="700" dirty="0" err="1">
                <a:latin typeface="Calibri" pitchFamily="34" charset="0"/>
              </a:rPr>
              <a:t>encaje</a:t>
            </a:r>
            <a:r>
              <a:rPr lang="en-CA" altLang="en-US" sz="700" dirty="0">
                <a:latin typeface="Calibri" pitchFamily="34" charset="0"/>
              </a:rPr>
              <a:t>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14"/>
              </a:spcBef>
            </a:pPr>
            <a:endParaRPr lang="en-CA" altLang="en-US" sz="700" dirty="0">
              <a:latin typeface="Calibri" pitchFamily="34" charset="0"/>
            </a:endParaRPr>
          </a:p>
          <a:p>
            <a:pPr>
              <a:spcBef>
                <a:spcPts val="300"/>
              </a:spcBef>
            </a:pPr>
            <a:endParaRPr lang="en-CA" altLang="en-US" sz="700" dirty="0">
              <a:latin typeface="Calibri" pitchFamily="34" charset="0"/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5263502" y="77662"/>
            <a:ext cx="1901716" cy="3426152"/>
          </a:xfrm>
          <a:prstGeom prst="rect">
            <a:avLst/>
          </a:prstGeom>
          <a:solidFill>
            <a:schemeClr val="bg1"/>
          </a:solidFill>
          <a:ln w="28440">
            <a:solidFill>
              <a:srgbClr val="006AB2"/>
            </a:solidFill>
            <a:miter lim="800000"/>
            <a:headEnd/>
            <a:tailEnd/>
          </a:ln>
        </p:spPr>
        <p:txBody>
          <a:bodyPr lIns="23030" tIns="23030" rIns="23030" bIns="23030">
            <a:spAutoFit/>
          </a:bodyPr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sz="700" b="1" dirty="0" err="1"/>
              <a:t>Títulos</a:t>
            </a:r>
            <a:r>
              <a:rPr lang="en-CA" sz="700" b="1" dirty="0"/>
              <a:t> </a:t>
            </a:r>
            <a:r>
              <a:rPr lang="en-CA" sz="700" b="1" dirty="0" err="1"/>
              <a:t>para</a:t>
            </a:r>
            <a:r>
              <a:rPr lang="en-CA" sz="700" b="1" dirty="0"/>
              <a:t> </a:t>
            </a:r>
            <a:r>
              <a:rPr lang="en-CA" sz="700" b="1" dirty="0" err="1"/>
              <a:t>insertar</a:t>
            </a:r>
            <a:r>
              <a:rPr lang="en-CA" sz="700" b="1" dirty="0"/>
              <a:t> </a:t>
            </a:r>
            <a:r>
              <a:rPr lang="en-CA" sz="700" b="1" dirty="0" err="1"/>
              <a:t>gráficos</a:t>
            </a:r>
            <a:r>
              <a:rPr lang="en-CA" sz="700" b="1" dirty="0"/>
              <a:t> o </a:t>
            </a:r>
            <a:r>
              <a:rPr lang="en-CA" sz="700" b="1" dirty="0" err="1"/>
              <a:t>imágenes</a:t>
            </a:r>
            <a:endParaRPr lang="es-ES_tradnl" sz="700" dirty="0"/>
          </a:p>
          <a:p>
            <a:r>
              <a:rPr lang="es-ES_tradnl" sz="700" dirty="0"/>
              <a:t> </a:t>
            </a:r>
          </a:p>
          <a:p>
            <a:r>
              <a:rPr lang="es-ES_tradnl" sz="700" b="1" dirty="0"/>
              <a:t>Nota:</a:t>
            </a:r>
            <a:r>
              <a:rPr lang="es-ES_tradnl" sz="700" dirty="0"/>
              <a:t> Si sus gráficos fueron realizados en </a:t>
            </a:r>
            <a:r>
              <a:rPr lang="es-ES_tradnl" sz="700" dirty="0" err="1"/>
              <a:t>Powerpoint</a:t>
            </a:r>
            <a:r>
              <a:rPr lang="es-ES_tradnl" sz="700" dirty="0"/>
              <a:t>, </a:t>
            </a:r>
            <a:r>
              <a:rPr lang="es-ES_tradnl" sz="700" dirty="0" err="1"/>
              <a:t>Illustrator</a:t>
            </a:r>
            <a:r>
              <a:rPr lang="es-ES_tradnl" sz="700" dirty="0"/>
              <a:t> o Excel no es necesario que realice este procedimiento.</a:t>
            </a:r>
          </a:p>
          <a:p>
            <a:r>
              <a:rPr lang="es-ES_tradnl" sz="700" dirty="0"/>
              <a:t> </a:t>
            </a:r>
          </a:p>
          <a:p>
            <a:r>
              <a:rPr lang="es-ES_tradnl" sz="700" b="1" dirty="0"/>
              <a:t>Procedimiento para revisar imágenes: </a:t>
            </a:r>
            <a:r>
              <a:rPr lang="es-ES_tradnl" sz="700" dirty="0"/>
              <a:t>Después de insertar la imagen (resolución de pantalla 72dpi) y cambiar su tamaño para ajustarla, presione el botón derecho del mouse y seleccione </a:t>
            </a:r>
            <a:r>
              <a:rPr lang="es-ES_tradnl" sz="700" b="1" dirty="0"/>
              <a:t>Formato de Imagen. </a:t>
            </a:r>
            <a:r>
              <a:rPr lang="es-ES_tradnl" sz="700" dirty="0"/>
              <a:t>Cuando aparezca la ventana emergente, haga clic en tamaño y revise que la escala de la imagen sea la correcta. La imagen se podrá imprimir de mejor forma si la escala de ancho y alto está a un 25% o más baja (20% o 10%).</a:t>
            </a:r>
          </a:p>
          <a:p>
            <a:r>
              <a:rPr lang="es-ES_tradnl" sz="700" dirty="0"/>
              <a:t>Si la escala de la imagen es superior al 25%, intente reemplazar con una imagen de mayor tamaño si es posible (mayor resolución, por ej. 300 dpi). (Nota: No se recomienda estirar la imagen a un tamaño mayor de forma manual, pues esta se deforma).</a:t>
            </a:r>
          </a:p>
          <a:p>
            <a:r>
              <a:rPr lang="es-ES_tradnl" sz="700" dirty="0"/>
              <a:t>Si la resolución de la imagen es de 300dpi o mayor (400 o 600 dpi), revise que su escala no sea superior al 100%.</a:t>
            </a:r>
          </a:p>
          <a:p>
            <a:r>
              <a:rPr lang="es-ES_tradnl" sz="700" dirty="0"/>
              <a:t> </a:t>
            </a:r>
          </a:p>
          <a:p>
            <a:r>
              <a:rPr lang="es-ES_tradnl" sz="700" b="1" dirty="0"/>
              <a:t>*Para cambiar el tamaño de una imagen: </a:t>
            </a:r>
            <a:r>
              <a:rPr lang="es-ES_tradnl" sz="700" dirty="0"/>
              <a:t>Haga clic en la imagen, presione la tecla </a:t>
            </a:r>
            <a:r>
              <a:rPr lang="es-ES_tradnl" sz="700" dirty="0" err="1"/>
              <a:t>Shift</a:t>
            </a:r>
            <a:r>
              <a:rPr lang="es-ES_tradnl" sz="700" dirty="0"/>
              <a:t> y arrastre la esquina inferior derecha para ajustar la imagen en proporción.</a:t>
            </a:r>
          </a:p>
          <a:p>
            <a:pPr>
              <a:spcBef>
                <a:spcPts val="314"/>
              </a:spcBef>
            </a:pPr>
            <a:endParaRPr lang="en-CA" altLang="en-US" sz="7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5246333" y="3840490"/>
            <a:ext cx="1901716" cy="1459088"/>
          </a:xfrm>
          <a:prstGeom prst="rect">
            <a:avLst/>
          </a:prstGeom>
          <a:solidFill>
            <a:schemeClr val="bg1"/>
          </a:solidFill>
          <a:ln w="28440">
            <a:solidFill>
              <a:srgbClr val="006AB2"/>
            </a:solidFill>
            <a:miter lim="800000"/>
            <a:headEnd/>
            <a:tailEnd/>
          </a:ln>
        </p:spPr>
        <p:txBody>
          <a:bodyPr lIns="22667" tIns="23030" rIns="22667" bIns="23030">
            <a:spAutoFit/>
          </a:bodyPr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s-ES_tradnl" sz="700" b="1" dirty="0" err="1"/>
              <a:t>Tips</a:t>
            </a:r>
            <a:r>
              <a:rPr lang="es-ES_tradnl" sz="700" b="1" dirty="0"/>
              <a:t> para títulos y encabezados </a:t>
            </a:r>
            <a:br>
              <a:rPr lang="es-ES_tradnl" sz="700" b="1" dirty="0"/>
            </a:br>
            <a:endParaRPr lang="es-ES_tradnl" sz="700" dirty="0"/>
          </a:p>
          <a:p>
            <a:r>
              <a:rPr lang="es-ES_tradnl" sz="700" b="1" dirty="0"/>
              <a:t>Barra de color</a:t>
            </a:r>
            <a:endParaRPr lang="es-ES_tradnl" sz="700" dirty="0"/>
          </a:p>
          <a:p>
            <a:r>
              <a:rPr lang="es-ES_tradnl" sz="700" dirty="0"/>
              <a:t>Para cambiar el color del fondo del póster y los encabezados.</a:t>
            </a:r>
            <a:br>
              <a:rPr lang="es-ES_tradnl" sz="700" dirty="0"/>
            </a:br>
            <a:r>
              <a:rPr lang="es-ES_tradnl" sz="700" dirty="0"/>
              <a:t>Ubíquese en la barra, haga clic derecho y luego seleccione </a:t>
            </a:r>
            <a:r>
              <a:rPr lang="es-ES_tradnl" sz="700" b="1" dirty="0"/>
              <a:t>Formato de forma</a:t>
            </a:r>
            <a:r>
              <a:rPr lang="es-ES_tradnl" sz="700" dirty="0"/>
              <a:t>. Cuando la venta emergente aparezca, seleccione </a:t>
            </a:r>
            <a:r>
              <a:rPr lang="es-ES_tradnl" sz="700" b="1" dirty="0"/>
              <a:t>Relleno </a:t>
            </a:r>
            <a:r>
              <a:rPr lang="es-ES_tradnl" sz="700" dirty="0"/>
              <a:t>y luego elija el color de su preferencia desde el menú. </a:t>
            </a:r>
          </a:p>
          <a:p>
            <a:r>
              <a:rPr lang="es-ES_tradnl" sz="700" dirty="0"/>
              <a:t> </a:t>
            </a:r>
          </a:p>
          <a:p>
            <a:r>
              <a:rPr lang="es-ES_tradnl" sz="700" dirty="0"/>
              <a:t>(Borre este texto una vez que inserte su texto o imagen. Esto es solo un recordatorio).</a:t>
            </a: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5263478" y="5791183"/>
            <a:ext cx="1901716" cy="1123728"/>
          </a:xfrm>
          <a:prstGeom prst="rect">
            <a:avLst/>
          </a:prstGeom>
          <a:solidFill>
            <a:schemeClr val="bg1"/>
          </a:solidFill>
          <a:ln w="28440">
            <a:solidFill>
              <a:srgbClr val="006AB2"/>
            </a:solidFill>
            <a:miter lim="800000"/>
            <a:headEnd/>
            <a:tailEnd/>
          </a:ln>
        </p:spPr>
        <p:txBody>
          <a:bodyPr lIns="22667" tIns="23030" rIns="22667" bIns="23030">
            <a:spAutoFit/>
          </a:bodyPr>
          <a:lstStyle>
            <a:lvl1pPr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1217613" algn="l"/>
                <a:tab pos="2436813" algn="l"/>
                <a:tab pos="3656013" algn="l"/>
                <a:tab pos="4875213" algn="l"/>
                <a:tab pos="6094413" algn="l"/>
                <a:tab pos="7313613" algn="l"/>
                <a:tab pos="8532813" algn="l"/>
                <a:tab pos="9752013" algn="l"/>
                <a:tab pos="10971213" algn="l"/>
                <a:tab pos="12190413" algn="l"/>
                <a:tab pos="13409613" algn="l"/>
              </a:tabLs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s-ES_tradnl" sz="700" b="1" dirty="0" err="1"/>
              <a:t>Tips</a:t>
            </a:r>
            <a:r>
              <a:rPr lang="es-ES_tradnl" sz="700" b="1" dirty="0"/>
              <a:t> para gráficos de Excel</a:t>
            </a:r>
            <a:endParaRPr lang="es-ES_tradnl" sz="700" dirty="0"/>
          </a:p>
          <a:p>
            <a:r>
              <a:rPr lang="es-ES_tradnl" sz="700" b="1" dirty="0"/>
              <a:t> </a:t>
            </a:r>
            <a:endParaRPr lang="es-ES_tradnl" sz="700" dirty="0"/>
          </a:p>
          <a:p>
            <a:r>
              <a:rPr lang="es-ES_tradnl" sz="700" dirty="0"/>
              <a:t>Copie y pegue su gráfico Excel. El gráfico puede ser estirado para ajustarse como lo requiera. Si necesita editar partes del gráfico, le recomendamos editar el archivo original desde Excel y luego volver a pegarlo.</a:t>
            </a:r>
          </a:p>
          <a:p>
            <a:r>
              <a:rPr lang="es-ES_tradnl" sz="700" b="1" dirty="0"/>
              <a:t> </a:t>
            </a:r>
            <a:endParaRPr lang="es-ES_tradnl" sz="700" dirty="0"/>
          </a:p>
          <a:p>
            <a:r>
              <a:rPr lang="es-ES_tradnl" sz="700" dirty="0"/>
              <a:t>(Borre este texto una vez que inserte su texto o imagen. Esto es solo un recordatorio).</a:t>
            </a:r>
          </a:p>
        </p:txBody>
      </p: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1995686" y="109274"/>
            <a:ext cx="1733365" cy="72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273" tIns="8637" rIns="17273" bIns="8637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altLang="en-US" sz="2300" b="1" dirty="0" err="1">
                <a:solidFill>
                  <a:schemeClr val="tx2"/>
                </a:solidFill>
                <a:latin typeface="Calibri" pitchFamily="34" charset="0"/>
              </a:rPr>
              <a:t>Título</a:t>
            </a:r>
            <a:r>
              <a:rPr lang="en-CA" altLang="en-US" sz="2300" b="1" dirty="0">
                <a:solidFill>
                  <a:schemeClr val="tx2"/>
                </a:solidFill>
                <a:latin typeface="Calibri" pitchFamily="34" charset="0"/>
              </a:rPr>
              <a:t> del </a:t>
            </a:r>
            <a:r>
              <a:rPr lang="en-CA" altLang="en-US" sz="2300" b="1" dirty="0" err="1">
                <a:solidFill>
                  <a:schemeClr val="tx2"/>
                </a:solidFill>
                <a:latin typeface="Calibri" pitchFamily="34" charset="0"/>
              </a:rPr>
              <a:t>póster</a:t>
            </a:r>
            <a:endParaRPr lang="en-US" altLang="en-US" sz="23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538238" y="8706141"/>
            <a:ext cx="784243" cy="304822"/>
          </a:xfrm>
          <a:prstGeom prst="rect">
            <a:avLst/>
          </a:prstGeom>
          <a:noFill/>
          <a:ln w="9525">
            <a:solidFill>
              <a:srgbClr val="E30613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273" tIns="8637" rIns="17273" bIns="8637" anchor="ctr">
            <a:noAutofit/>
          </a:bodyPr>
          <a:lstStyle>
            <a:lvl1pPr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r>
              <a:rPr lang="en-CA" altLang="en-US" sz="500" dirty="0" err="1">
                <a:latin typeface="Calibri" pitchFamily="34" charset="0"/>
              </a:rPr>
              <a:t>Copie</a:t>
            </a:r>
            <a:r>
              <a:rPr lang="en-CA" altLang="en-US" sz="500" dirty="0">
                <a:latin typeface="Calibri" pitchFamily="34" charset="0"/>
              </a:rPr>
              <a:t> y </a:t>
            </a:r>
            <a:r>
              <a:rPr lang="en-CA" altLang="en-US" sz="500" dirty="0" err="1">
                <a:latin typeface="Calibri" pitchFamily="34" charset="0"/>
              </a:rPr>
              <a:t>pegue</a:t>
            </a:r>
            <a:r>
              <a:rPr lang="en-CA" altLang="en-US" sz="500" dirty="0">
                <a:latin typeface="Calibri" pitchFamily="34" charset="0"/>
              </a:rPr>
              <a:t> </a:t>
            </a:r>
            <a:r>
              <a:rPr lang="en-CA" altLang="en-US" sz="500" dirty="0" err="1">
                <a:latin typeface="Calibri" pitchFamily="34" charset="0"/>
              </a:rPr>
              <a:t>aquí</a:t>
            </a:r>
            <a:r>
              <a:rPr lang="en-CA" altLang="en-US" sz="500" dirty="0">
                <a:latin typeface="Calibri" pitchFamily="34" charset="0"/>
              </a:rPr>
              <a:t> </a:t>
            </a:r>
            <a:r>
              <a:rPr lang="en-CA" altLang="en-US" sz="500" dirty="0" err="1">
                <a:latin typeface="Calibri" pitchFamily="34" charset="0"/>
              </a:rPr>
              <a:t>su</a:t>
            </a:r>
            <a:r>
              <a:rPr lang="en-CA" altLang="en-US" sz="500" dirty="0">
                <a:latin typeface="Calibri" pitchFamily="34" charset="0"/>
              </a:rPr>
              <a:t> </a:t>
            </a:r>
            <a:r>
              <a:rPr lang="en-CA" altLang="en-US" sz="500" dirty="0" err="1">
                <a:latin typeface="Calibri" pitchFamily="34" charset="0"/>
              </a:rPr>
              <a:t>texto</a:t>
            </a:r>
            <a:r>
              <a:rPr lang="en-CA" altLang="en-US" sz="500" dirty="0">
                <a:latin typeface="Calibri" pitchFamily="34" charset="0"/>
              </a:rPr>
              <a:t>, </a:t>
            </a:r>
            <a:r>
              <a:rPr lang="en-CA" altLang="en-US" sz="500" dirty="0" err="1">
                <a:latin typeface="Calibri" pitchFamily="34" charset="0"/>
              </a:rPr>
              <a:t>ajustando</a:t>
            </a:r>
            <a:r>
              <a:rPr lang="en-CA" altLang="en-US" sz="500" dirty="0">
                <a:latin typeface="Calibri" pitchFamily="34" charset="0"/>
              </a:rPr>
              <a:t> el </a:t>
            </a:r>
            <a:r>
              <a:rPr lang="en-CA" altLang="en-US" sz="500" dirty="0" err="1">
                <a:latin typeface="Calibri" pitchFamily="34" charset="0"/>
              </a:rPr>
              <a:t>tamaño</a:t>
            </a:r>
            <a:r>
              <a:rPr lang="en-CA" altLang="en-US" sz="500" dirty="0">
                <a:latin typeface="Calibri" pitchFamily="34" charset="0"/>
              </a:rPr>
              <a:t> de la </a:t>
            </a:r>
            <a:r>
              <a:rPr lang="en-CA" altLang="en-US" sz="500" dirty="0" err="1">
                <a:latin typeface="Calibri" pitchFamily="34" charset="0"/>
              </a:rPr>
              <a:t>letra</a:t>
            </a:r>
            <a:r>
              <a:rPr lang="en-CA" altLang="en-US" sz="500" dirty="0">
                <a:latin typeface="Calibri" pitchFamily="34" charset="0"/>
              </a:rPr>
              <a:t> para que </a:t>
            </a:r>
            <a:r>
              <a:rPr lang="en-CA" altLang="en-US" sz="500" dirty="0" err="1">
                <a:latin typeface="Calibri" pitchFamily="34" charset="0"/>
              </a:rPr>
              <a:t>encaje</a:t>
            </a:r>
            <a:r>
              <a:rPr lang="en-CA" altLang="en-US" sz="500" dirty="0">
                <a:latin typeface="Calibri" pitchFamily="34" charset="0"/>
              </a:rPr>
              <a:t>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38238" y="372713"/>
            <a:ext cx="34883" cy="279053"/>
          </a:xfrm>
          <a:prstGeom prst="rect">
            <a:avLst/>
          </a:prstGeom>
          <a:noFill/>
        </p:spPr>
        <p:txBody>
          <a:bodyPr wrap="none" lIns="17273" tIns="8637" rIns="17273" bIns="8637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130905" y="243697"/>
            <a:ext cx="34883" cy="279053"/>
          </a:xfrm>
          <a:prstGeom prst="rect">
            <a:avLst/>
          </a:prstGeom>
          <a:noFill/>
        </p:spPr>
        <p:txBody>
          <a:bodyPr wrap="none" lIns="17273" tIns="8637" rIns="17273" bIns="8637" rtlCol="0">
            <a:spAutoFit/>
          </a:bodyPr>
          <a:lstStyle/>
          <a:p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505857" y="444388"/>
            <a:ext cx="34883" cy="279053"/>
          </a:xfrm>
          <a:prstGeom prst="rect">
            <a:avLst/>
          </a:prstGeom>
          <a:noFill/>
        </p:spPr>
        <p:txBody>
          <a:bodyPr wrap="none" lIns="17273" tIns="8637" rIns="17273" bIns="8637" rtlCol="0">
            <a:spAutoFit/>
          </a:bodyPr>
          <a:lstStyle/>
          <a:p>
            <a:endParaRPr lang="es-ES"/>
          </a:p>
        </p:txBody>
      </p:sp>
      <p:sp>
        <p:nvSpPr>
          <p:cNvPr id="17" name="Snip Diagonal Corner Rectangle 22">
            <a:extLst>
              <a:ext uri="{FF2B5EF4-FFF2-40B4-BE49-F238E27FC236}">
                <a16:creationId xmlns:a16="http://schemas.microsoft.com/office/drawing/2014/main" id="{216DFD51-3440-12EB-69C2-02EDFA815775}"/>
              </a:ext>
            </a:extLst>
          </p:cNvPr>
          <p:cNvSpPr/>
          <p:nvPr/>
        </p:nvSpPr>
        <p:spPr>
          <a:xfrm>
            <a:off x="22849" y="8272683"/>
            <a:ext cx="1290830" cy="368666"/>
          </a:xfrm>
          <a:prstGeom prst="snip2DiagRect">
            <a:avLst/>
          </a:prstGeom>
          <a:solidFill>
            <a:srgbClr val="00509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73" tIns="8637" rIns="17273" bIns="8637" anchor="ctr"/>
          <a:lstStyle/>
          <a:p>
            <a:pPr algn="ctr" defTabSz="815977">
              <a:defRPr/>
            </a:pPr>
            <a:r>
              <a:rPr lang="fr-CA" sz="1000" b="1" dirty="0">
                <a:solidFill>
                  <a:schemeClr val="bg1"/>
                </a:solidFill>
                <a:cs typeface="Calibri" pitchFamily="34" charset="0"/>
              </a:rPr>
              <a:t>INFORMACION DE CONTACTO: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84F68CC-AFD4-645E-F2FB-3F04B12C4F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14" t="11858" r="14392" b="11858"/>
          <a:stretch>
            <a:fillRect/>
          </a:stretch>
        </p:blipFill>
        <p:spPr>
          <a:xfrm>
            <a:off x="69358" y="243697"/>
            <a:ext cx="1664007" cy="975522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C8958D7C-D9CA-D57F-8DB4-955312370304}"/>
              </a:ext>
            </a:extLst>
          </p:cNvPr>
          <p:cNvSpPr txBox="1"/>
          <p:nvPr/>
        </p:nvSpPr>
        <p:spPr>
          <a:xfrm>
            <a:off x="14080" y="8743221"/>
            <a:ext cx="497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500" dirty="0">
                <a:solidFill>
                  <a:srgbClr val="FF0000"/>
                </a:solidFill>
              </a:rPr>
              <a:t>CODIGO QR (OPCIONAL)</a:t>
            </a: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CA808A1A-CA05-AD86-B438-6E2444FF7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23" y="8706141"/>
            <a:ext cx="491644" cy="304822"/>
          </a:xfrm>
          <a:prstGeom prst="rect">
            <a:avLst/>
          </a:prstGeom>
          <a:noFill/>
          <a:ln w="9525">
            <a:solidFill>
              <a:srgbClr val="E306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7273" tIns="8637" rIns="17273" bIns="8637" anchor="ctr">
            <a:noAutofit/>
          </a:bodyPr>
          <a:lstStyle>
            <a:lvl1pPr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319588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314"/>
              </a:spcBef>
            </a:pPr>
            <a:endParaRPr lang="en-CA" altLang="en-US" sz="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00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D0E8EBB7AFEA94D9CE19E8AE414C6B1" ma:contentTypeVersion="15" ma:contentTypeDescription="Crear nuevo documento." ma:contentTypeScope="" ma:versionID="40d9343e6fb283a588a7ca1bc53bcf53">
  <xsd:schema xmlns:xsd="http://www.w3.org/2001/XMLSchema" xmlns:xs="http://www.w3.org/2001/XMLSchema" xmlns:p="http://schemas.microsoft.com/office/2006/metadata/properties" xmlns:ns2="39b55876-d006-418a-b0eb-ccc52f1dd4db" xmlns:ns3="b2c0f93a-7973-4603-a48d-780c3237a80b" targetNamespace="http://schemas.microsoft.com/office/2006/metadata/properties" ma:root="true" ma:fieldsID="8ca0780a4f27a7a214591fcb4b3a72d2" ns2:_="" ns3:_="">
    <xsd:import namespace="39b55876-d006-418a-b0eb-ccc52f1dd4db"/>
    <xsd:import namespace="b2c0f93a-7973-4603-a48d-780c3237a8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b55876-d006-418a-b0eb-ccc52f1dd4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7d80e6a2-e2e2-408e-b616-3865849cfe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c0f93a-7973-4603-a48d-780c3237a80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1e069d6-de4c-437b-bfa6-25f0eb28dce1}" ma:internalName="TaxCatchAll" ma:showField="CatchAllData" ma:web="b2c0f93a-7973-4603-a48d-780c3237a8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c0f93a-7973-4603-a48d-780c3237a80b" xsi:nil="true"/>
    <lcf76f155ced4ddcb4097134ff3c332f xmlns="39b55876-d006-418a-b0eb-ccc52f1dd4d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2F26ED7-CA12-4F1C-A1D4-EEF1BCAA959D}"/>
</file>

<file path=customXml/itemProps2.xml><?xml version="1.0" encoding="utf-8"?>
<ds:datastoreItem xmlns:ds="http://schemas.openxmlformats.org/officeDocument/2006/customXml" ds:itemID="{B2AEA7D2-710E-4A45-B6B8-8F2B2E9920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678D12-980A-40D4-934F-CFF7D5AE795B}">
  <ds:schemaRefs>
    <ds:schemaRef ds:uri="http://schemas.microsoft.com/office/2006/metadata/properties"/>
    <ds:schemaRef ds:uri="http://schemas.microsoft.com/office/infopath/2007/PartnerControls"/>
    <ds:schemaRef ds:uri="b2c0f93a-7973-4603-a48d-780c3237a80b"/>
    <ds:schemaRef ds:uri="39b55876-d006-418a-b0eb-ccc52f1dd4d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539</Words>
  <Application>Microsoft Office PowerPoint</Application>
  <PresentationFormat>Presentación en pantalla (16:9)</PresentationFormat>
  <Paragraphs>75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Theme</vt:lpstr>
      <vt:lpstr>Microsoft Excel 97-2003 Worksheet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</dc:creator>
  <cp:lastModifiedBy>Recepcion Schot1</cp:lastModifiedBy>
  <cp:revision>23</cp:revision>
  <dcterms:created xsi:type="dcterms:W3CDTF">2016-02-25T00:41:44Z</dcterms:created>
  <dcterms:modified xsi:type="dcterms:W3CDTF">2026-09-29T18:47:07Z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0x010100DD0E8EBB7AFEA94D9CE19E8AE414C6B1</vt:lpwstr>
  </property>
  <property fmtid="{D5CDD505-2E9C-101B-9397-08002B2CF9AE}" pid="3" name="MediaServiceImageTags">
    <vt:lpwstr/>
  </property>
</Properties>
</file>