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7"/>
    <p:restoredTop sz="96281"/>
  </p:normalViewPr>
  <p:slideViewPr>
    <p:cSldViewPr snapToGrid="0">
      <p:cViewPr varScale="1">
        <p:scale>
          <a:sx n="108" d="100"/>
          <a:sy n="108" d="100"/>
        </p:scale>
        <p:origin x="2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1CB61-AD3C-564E-1D06-2A385BF11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3397DC-051C-E424-F650-1D462C164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1F435-B086-A8CB-99E2-F35C0F69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E08-7823-8647-B0EC-BE996E6F19E8}" type="datetimeFigureOut">
              <a:rPr lang="es-ES" smtClean="0"/>
              <a:t>9/5/25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2D120D-AB7F-E31F-8E26-ADE85378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FAA14E-5611-7E6C-C184-C71E9418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786E-953B-1D42-9ED7-430C14435B20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5EA4726-DACC-8D91-CB0E-9C64F350BB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852" y="0"/>
            <a:ext cx="331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1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11A57-C8BD-7691-235B-4975D3CC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DED9DB-4798-3032-2C36-712EA3E14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FBD57-9B14-AC2E-54CB-91DE9F74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E08-7823-8647-B0EC-BE996E6F19E8}" type="datetimeFigureOut">
              <a:rPr lang="es-ES" smtClean="0"/>
              <a:t>9/5/25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737EB8-165B-A505-34B0-C8E8B5C1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001E84-0C9E-8177-1C72-C9CC3557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786E-953B-1D42-9ED7-430C14435B2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AC8642-4847-73D8-16EF-89D438B0F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587" y="0"/>
            <a:ext cx="4437413" cy="6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8F07D0-E697-68C5-9A61-8487251AE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C9892B-DAB6-078F-FCEE-BF2C67EC9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B2DE37-7FC4-22F6-4A5E-405D44904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E08-7823-8647-B0EC-BE996E6F19E8}" type="datetimeFigureOut">
              <a:rPr lang="es-ES" smtClean="0"/>
              <a:t>9/5/25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BD66C-9CE4-8341-0FD8-2ACD8FD8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B3F0C4-0ED0-A105-D9B7-9AF78BE3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786E-953B-1D42-9ED7-430C14435B2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6C8218-8B70-C5E5-A25E-BE1A2C7CA2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587" y="0"/>
            <a:ext cx="4437413" cy="6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0314B-9E03-C9F2-2CDB-8BE5C490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AD90EE-74E7-E4BD-B924-72FBBCA36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26A00-6C6C-4FA9-D247-40DED956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E08-7823-8647-B0EC-BE996E6F19E8}" type="datetimeFigureOut">
              <a:rPr lang="es-ES" smtClean="0"/>
              <a:t>9/5/25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8A8387-35CE-69CB-739A-C6F66229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1B9AF5-FFB8-3F67-0258-36FD0174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786E-953B-1D42-9ED7-430C14435B2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F7413F-7D20-CE20-3550-3C82010137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587" y="0"/>
            <a:ext cx="4437413" cy="6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3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77FCA-D1D5-F943-435F-B41FE4A0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373B7C-D224-A562-E8AF-121C3D741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1BFD30-7C2F-D2EA-42A3-AC803DBB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E08-7823-8647-B0EC-BE996E6F19E8}" type="datetimeFigureOut">
              <a:rPr lang="es-ES" smtClean="0"/>
              <a:t>9/5/25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025CB2-8ACD-4375-7F3E-41E8A615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A144E7-F4C1-1618-8F7D-C19E6D86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786E-953B-1D42-9ED7-430C14435B2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89F25A-C388-3B47-E853-A6C8FCE0A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587" y="0"/>
            <a:ext cx="4437413" cy="6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7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A5B16-53A0-6874-82F9-F1B8B0DD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00E1D-9F51-1B92-5A66-B8001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62C48D-51A4-3EB7-23F5-A24C1CC88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68C43A-12A4-DBF4-C10C-ACBB57FB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E08-7823-8647-B0EC-BE996E6F19E8}" type="datetimeFigureOut">
              <a:rPr lang="es-ES" smtClean="0"/>
              <a:t>9/5/25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43D7DD-7D4F-66BD-CB65-C84971E8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DDCAF0-DA0B-ADC6-8AA3-5470DB0C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786E-953B-1D42-9ED7-430C14435B20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9EFFD7-D33F-5B90-82E5-DAA46214B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587" y="0"/>
            <a:ext cx="4437413" cy="6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5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A2C25-07DE-2511-A8C5-201FE306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52B065-47E5-9211-9428-8A3875AE6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4C076E-7D6A-58EB-D97E-78386278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A134C7-19D2-A3FE-DC7C-B0AD889A7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891CA4-B965-D03C-6BCF-27C734C66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72175E9-2EF2-ED1E-9B5C-D2E481D0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E08-7823-8647-B0EC-BE996E6F19E8}" type="datetimeFigureOut">
              <a:rPr lang="es-ES" smtClean="0"/>
              <a:t>9/5/25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265F0E-D8BB-30B5-A778-560323A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BB5D0-6559-5D00-4132-5D312EB9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786E-953B-1D42-9ED7-430C14435B20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B85F19E-5485-DD64-4EA9-60DF10281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587" y="0"/>
            <a:ext cx="4437413" cy="6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7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9BB70-163E-29FC-C9C3-F5749A42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90C14C-3B7D-9686-7AB4-B1008736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E08-7823-8647-B0EC-BE996E6F19E8}" type="datetimeFigureOut">
              <a:rPr lang="es-ES" smtClean="0"/>
              <a:t>9/5/25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E33196-1CA4-4A15-F98D-16BDBF4E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6A9896-60A6-A9D6-157E-2107D898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786E-953B-1D42-9ED7-430C14435B20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E63DB0-CD98-80C0-8C02-E14AF7549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587" y="0"/>
            <a:ext cx="4437413" cy="6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9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82C146-DA90-452C-E272-9B0E89C0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E08-7823-8647-B0EC-BE996E6F19E8}" type="datetimeFigureOut">
              <a:rPr lang="es-ES" smtClean="0"/>
              <a:t>9/5/25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F9AC9A-C175-B43E-3AC4-744DDF1F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53031D-82C0-9F73-7360-769A2EFD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786E-953B-1D42-9ED7-430C14435B20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1E6F7B-8E06-BA7A-5FD8-FE250ADB28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587" y="0"/>
            <a:ext cx="4437413" cy="6112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7335576-2F7A-FA9C-23A1-AACDFAF5F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43897"/>
            <a:ext cx="12135100" cy="15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4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906E7-78FF-7844-F473-D8A0981C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D6C792-1F00-528E-DD0B-B1BBEDB30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C3CF52-6CD0-B77C-F14D-7D79A10ED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97ED3F-9981-0B28-4DA5-042D772E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E08-7823-8647-B0EC-BE996E6F19E8}" type="datetimeFigureOut">
              <a:rPr lang="es-ES" smtClean="0"/>
              <a:t>9/5/25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F8902C-6CF3-E942-D68D-1BD68ED8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5F3ECF-8D14-E278-7DF5-BAE1965A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786E-953B-1D42-9ED7-430C14435B20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649C1E3-3529-41E7-72BA-0CD48BFA9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587" y="0"/>
            <a:ext cx="4437413" cy="6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9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C9721-FBB5-9938-7710-C562ED4A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E133D0-BC6F-49E9-E5C0-26797BD7A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91EEF8-4D5D-4F3A-0322-786B12E24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AADE24-BAE5-4B55-2FEC-888C399D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E08-7823-8647-B0EC-BE996E6F19E8}" type="datetimeFigureOut">
              <a:rPr lang="es-ES" smtClean="0"/>
              <a:t>9/5/25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21B2F1-17B5-BF86-FDF0-952E8E36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033C0B-4B58-EE7F-C0DF-897C34DC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786E-953B-1D42-9ED7-430C14435B20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6D610A-4434-8892-3BBD-DC96E4B57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587" y="0"/>
            <a:ext cx="4437413" cy="6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9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6AE0EA1-73D9-5FA9-EA3E-A3C81101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0CEA72-971A-BEED-D6F1-EE338CE8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316668-1277-263D-1870-3013717FC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9E08-7823-8647-B0EC-BE996E6F19E8}" type="datetimeFigureOut">
              <a:rPr lang="es-ES" smtClean="0"/>
              <a:t>9/5/25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7F52F-4AA2-A515-9FC6-2B6499919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4CB7D-E7FA-1EBB-FC67-89DEBF64A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786E-953B-1D42-9ED7-430C14435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77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13DF68F-839B-0816-9414-A7D307819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995" y="1762968"/>
            <a:ext cx="5817330" cy="76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</a:rPr>
              <a:t> </a:t>
            </a:r>
            <a:b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</a:rPr>
            </a:br>
            <a:r>
              <a:rPr lang="es-ES" sz="3200" b="1" dirty="0">
                <a:solidFill>
                  <a:srgbClr val="FF0000"/>
                </a:solidFill>
                <a:latin typeface="Avenir Book" panose="02000503020000020003" pitchFamily="2" charset="0"/>
              </a:rPr>
              <a:t>TÍTULO</a:t>
            </a:r>
            <a:br>
              <a:rPr lang="es-E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 panose="02000503020000020003" pitchFamily="2" charset="0"/>
                <a:ea typeface="+mj-ea"/>
                <a:cs typeface="+mj-cs"/>
              </a:rPr>
            </a:br>
            <a:endParaRPr lang="es-E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 panose="02000503020000020003" pitchFamily="2" charset="0"/>
              <a:ea typeface="+mj-ea"/>
              <a:cs typeface="+mj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EB6A54-E85D-554F-E363-8A9408BE2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995" y="2532335"/>
            <a:ext cx="35283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venir Book" panose="02000503020000020003" pitchFamily="2" charset="0"/>
              </a:rPr>
              <a:t>Autores</a:t>
            </a:r>
            <a:endParaRPr lang="es-ES" sz="3200" kern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venir Book" panose="02000503020000020003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614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16948A74-0639-9E4B-1FED-C6F7A86C5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12" y="1268760"/>
            <a:ext cx="8244755" cy="432048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0"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s-ES" sz="2800" b="1" spc="150" dirty="0">
                <a:ln w="11430"/>
                <a:solidFill>
                  <a:srgbClr val="FF0000"/>
                </a:solidFill>
                <a:latin typeface="Avenir Book" panose="02000503020000020003" pitchFamily="2" charset="0"/>
              </a:rPr>
              <a:t>Título</a:t>
            </a:r>
          </a:p>
          <a:p>
            <a:pPr>
              <a:defRPr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>
              <a:defRPr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Subtítulo</a:t>
            </a:r>
            <a:endParaRPr lang="es-ES" sz="3200" kern="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0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961EA-F2B3-E205-2A45-E0BF3AB7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18FA10-EC71-9B0A-F29D-B06463E4E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3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858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Application>Microsoft Macintosh PowerPoint</Application>
  <PresentationFormat>Panorámica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Avenir Book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elarrode</dc:creator>
  <cp:lastModifiedBy>elarrode</cp:lastModifiedBy>
  <cp:revision>7</cp:revision>
  <dcterms:created xsi:type="dcterms:W3CDTF">2025-05-02T17:01:59Z</dcterms:created>
  <dcterms:modified xsi:type="dcterms:W3CDTF">2025-05-09T14:24:08Z</dcterms:modified>
</cp:coreProperties>
</file>