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handoutMasterIdLst>
    <p:handoutMasterId r:id="rId6"/>
  </p:handoutMasterIdLst>
  <p:sldIdLst>
    <p:sldId id="256" r:id="rId5"/>
  </p:sldIdLst>
  <p:sldSz cx="32404050" cy="512064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2B696-5B72-3044-BF21-3E0CCDBC8AF9}" v="4" dt="2025-12-29T12:28:22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5865"/>
  </p:normalViewPr>
  <p:slideViewPr>
    <p:cSldViewPr snapToGrid="0">
      <p:cViewPr varScale="1">
        <p:scale>
          <a:sx n="14" d="100"/>
          <a:sy n="14" d="100"/>
        </p:scale>
        <p:origin x="3360" y="192"/>
      </p:cViewPr>
      <p:guideLst>
        <p:guide orient="horz" pos="1612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7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8E54B-52D7-F74A-829B-B7C75C6C0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03A434-0BCE-1543-B6BA-02B33940B0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92F3EB-C99B-784A-A996-A3A91FFE3D04}" type="datetimeFigureOut">
              <a:rPr lang="es-ES"/>
              <a:pPr>
                <a:defRPr/>
              </a:pPr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827FC9-5A5E-0B4C-9148-82069C19C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A1E5C8-8E96-B846-B13C-0906796580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9CBAC1-12CA-4548-9326-3978BC5ABC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651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A0297-6309-2C4D-ABA2-EA162C9D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A57D0-BEDA-4545-9D4F-57F66B3F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1E1DA-809B-894A-B808-8A902AFF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D7CEC5A-181A-0F13-1DBC-2A198FF9D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17" y="11684614"/>
            <a:ext cx="25437416" cy="278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2884F-F542-9340-9C0D-CA141678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3413125"/>
            <a:ext cx="10450513" cy="11949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E1D151-61B1-174C-9B7C-141E50C50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6325" y="7372350"/>
            <a:ext cx="16403638" cy="36390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453AAF-08B8-2D4D-BF7C-C99328D1F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5362238"/>
            <a:ext cx="10450513" cy="28459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20826E-7357-8E44-B283-0CCD1663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E1F961-F15A-CA4A-81AC-451B5DD6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3C7F29-C90B-2744-862B-0316CAAB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24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7DB46-BAD7-CF48-93DA-820EB909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7B5CDB-752B-174A-A961-65702D656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FADAB4-1466-144B-8B20-936B24AE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35DDCA-4070-384D-BE91-F7499F4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5C8B1B-6A44-6E44-AA25-ACECCC08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4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8109D8-9F21-5544-8BDC-33251E07A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90200" y="2725738"/>
            <a:ext cx="6986588" cy="43395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2A615-06BD-7E4C-9728-AF9A4913B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263" y="2725738"/>
            <a:ext cx="20810537" cy="433959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88649B-F8C8-B74D-9352-C82F7102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729DD-57D9-EB4B-AD40-AE18DF8E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74CE8-89F6-624D-839A-EF4CCE87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3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53742-5627-5A49-BC2C-A1B949829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300" y="8380413"/>
            <a:ext cx="24303038" cy="17827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8785C0-D606-694C-BD4E-55EBC97B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1300" y="26895425"/>
            <a:ext cx="24303038" cy="12363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A0297-6309-2C4D-ABA2-EA162C9D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A57D0-BEDA-4545-9D4F-57F66B3F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1E1DA-809B-894A-B808-8A902AFF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86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A2140-D4B3-4D49-8171-7C79CD9E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F2FD2C-41BB-464A-A7A1-A46510A96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EB5539-57CD-9543-A9FF-F8552C1F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63910-BB49-C44F-BF38-38C38336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538EC-AA28-F048-92FC-41833919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91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7B491-96B1-164E-950C-4F8607A8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88" y="12766675"/>
            <a:ext cx="27947937" cy="21299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BA86B3-9594-0E45-863F-9AE6DF09B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1388" y="34267775"/>
            <a:ext cx="27947937" cy="11201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03C72-3AB2-F749-8DFE-C598145E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137CF9-4854-884D-8CF6-AD059ECD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1A4E06-32F8-634B-A265-E0EEC643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B6CCA-4391-D542-ABB3-38727E17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CA686-8828-4047-B722-C2BBB2736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263" y="13631863"/>
            <a:ext cx="13898562" cy="324897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4B849-82D6-A041-9F4B-762CE9F24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78225" y="13631863"/>
            <a:ext cx="13898563" cy="324897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C9D825-17AC-5049-8EC1-CD7FD174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D9DD2-D707-BA47-8402-147455E1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992D36-8E0A-5848-ABB1-2463E6ED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7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24377-B3EC-D640-99FF-132376BE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2725738"/>
            <a:ext cx="27947938" cy="98980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BDF0C-A301-DD44-91E7-1526480BF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25" y="12552363"/>
            <a:ext cx="13708063" cy="6151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5D9F0-0A60-7C4E-B81C-E7B12E52C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2025" y="18703925"/>
            <a:ext cx="13708063" cy="27512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714CE5-DD39-A648-A393-48917595E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5225" y="12552363"/>
            <a:ext cx="13774738" cy="6151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D9461D-3313-C745-B8FC-1139F6470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5225" y="18703925"/>
            <a:ext cx="13774738" cy="27512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01A95B-E81F-0845-AFDD-533FC7D3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961ADE-D53E-1248-8809-246037ED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634DF7-31CE-5E44-A697-13E83073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42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20785-E84A-744B-831D-9FB5A62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451EF4-D523-734D-B852-E0BD09CD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94BA63-6384-9049-B50A-55B69D57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C0724E-80D5-4E4E-923D-AF017996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75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1A9303-4C65-854F-B511-A1DD9D43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B05CE-7474-4048-84EB-298FC5AD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E34AE9-EA6E-D54C-9846-77A19911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72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A2E1B-218C-4E40-B516-01548885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3413125"/>
            <a:ext cx="10450513" cy="11949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3F8E5-1CB8-F843-9545-B9BAD23F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325" y="7372350"/>
            <a:ext cx="16403638" cy="36390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6E06D3-AF0D-AD44-A038-04999DB35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25" y="15362238"/>
            <a:ext cx="10450513" cy="28459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BED9D2-184B-A54A-ABA8-8E1EAC23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CA249B-83A6-A340-A182-19859507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843FD2-C3E3-D946-8965-1F933569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5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8A8A24E-CBAE-A5EB-9D17-7F811F1751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49" cy="45825285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07F88E-20D7-4E42-AD36-094574F5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7086600"/>
            <a:ext cx="27949525" cy="553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30BA7-238F-1745-ABE9-EAE866B79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263" y="13631863"/>
            <a:ext cx="27949525" cy="32489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8EF0D-219F-1848-93CC-14670C913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263" y="47461488"/>
            <a:ext cx="7291387" cy="272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600F-0EF1-7547-B1E0-499EF2A0F9C8}" type="datetimeFigureOut">
              <a:rPr lang="es-ES" smtClean="0"/>
              <a:t>30/12/2025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3D575A-23A1-6544-BBE6-A4585D23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3088" y="47461488"/>
            <a:ext cx="10937875" cy="272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D67D87-D5C7-B444-83E7-C84012EF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5400" y="47461488"/>
            <a:ext cx="7291388" cy="272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B8AD-F030-4746-A371-C383BC230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50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6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C6C39-D9DE-1242-A253-82D56A78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3" y="7564583"/>
            <a:ext cx="28487870" cy="193110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4DE63-DC58-8E4C-86C4-F34AAFA66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123" y="11113478"/>
            <a:ext cx="28487869" cy="3859663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01219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0A72F-385D-4E44-9ADA-1556D1ACADD9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0b84dae5-6e9f-484b-911b-b3edb3bcf73a"/>
    <ds:schemaRef ds:uri="5368a304-d57d-4ed9-a32c-01224511863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6B83D7-AD10-44CC-A801-252A1C782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F719A-BE3B-47AA-8B1D-C17F240957A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rmimoso</dc:creator>
  <cp:lastModifiedBy>VANESSA DEL RIO MUÑOZ</cp:lastModifiedBy>
  <cp:revision>17</cp:revision>
  <dcterms:created xsi:type="dcterms:W3CDTF">2017-04-10T12:01:46Z</dcterms:created>
  <dcterms:modified xsi:type="dcterms:W3CDTF">2025-12-30T08:58:57Z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