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32404050" cy="51206400"/>
  <p:notesSz cx="29819600" cy="42341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1pPr>
    <a:lvl2pPr marL="505559"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2pPr>
    <a:lvl3pPr marL="1011119"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3pPr>
    <a:lvl4pPr marL="1516677"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4pPr>
    <a:lvl5pPr marL="2022237"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5pPr>
    <a:lvl6pPr marL="2527796" algn="l" defTabSz="1011119" rtl="0" eaLnBrk="1" latinLnBrk="0" hangingPunct="1">
      <a:defRPr sz="1327" kern="1200">
        <a:solidFill>
          <a:schemeClr val="tx1"/>
        </a:solidFill>
        <a:latin typeface="Arial" charset="0"/>
        <a:ea typeface="+mn-ea"/>
        <a:cs typeface="+mn-cs"/>
      </a:defRPr>
    </a:lvl6pPr>
    <a:lvl7pPr marL="3033356" algn="l" defTabSz="1011119" rtl="0" eaLnBrk="1" latinLnBrk="0" hangingPunct="1">
      <a:defRPr sz="1327" kern="1200">
        <a:solidFill>
          <a:schemeClr val="tx1"/>
        </a:solidFill>
        <a:latin typeface="Arial" charset="0"/>
        <a:ea typeface="+mn-ea"/>
        <a:cs typeface="+mn-cs"/>
      </a:defRPr>
    </a:lvl7pPr>
    <a:lvl8pPr marL="3538915" algn="l" defTabSz="1011119" rtl="0" eaLnBrk="1" latinLnBrk="0" hangingPunct="1">
      <a:defRPr sz="1327" kern="1200">
        <a:solidFill>
          <a:schemeClr val="tx1"/>
        </a:solidFill>
        <a:latin typeface="Arial" charset="0"/>
        <a:ea typeface="+mn-ea"/>
        <a:cs typeface="+mn-cs"/>
      </a:defRPr>
    </a:lvl8pPr>
    <a:lvl9pPr marL="4044474" algn="l" defTabSz="1011119" rtl="0" eaLnBrk="1" latinLnBrk="0" hangingPunct="1">
      <a:defRPr sz="1327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29" userDrawn="1">
          <p15:clr>
            <a:srgbClr val="A4A3A4"/>
          </p15:clr>
        </p15:guide>
        <p15:guide id="2" pos="102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28A"/>
    <a:srgbClr val="6AE097"/>
    <a:srgbClr val="0070C0"/>
    <a:srgbClr val="FF3300"/>
    <a:srgbClr val="5CADAD"/>
    <a:srgbClr val="F4AACB"/>
    <a:srgbClr val="FF7C80"/>
    <a:srgbClr val="000099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32" autoAdjust="0"/>
    <p:restoredTop sz="98930" autoAdjust="0"/>
  </p:normalViewPr>
  <p:slideViewPr>
    <p:cSldViewPr snapToGrid="0">
      <p:cViewPr>
        <p:scale>
          <a:sx n="10" d="100"/>
          <a:sy n="10" d="100"/>
        </p:scale>
        <p:origin x="2698" y="149"/>
      </p:cViewPr>
      <p:guideLst>
        <p:guide orient="horz" pos="16129"/>
        <p:guide pos="102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15900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6883063" y="0"/>
            <a:ext cx="12930187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0212963"/>
            <a:ext cx="12915900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6883063" y="40212963"/>
            <a:ext cx="12930187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fld id="{DC05C70F-4C25-4452-A787-5234421DB7E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44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15900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6883063" y="0"/>
            <a:ext cx="12930187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96475" y="3186113"/>
            <a:ext cx="10039350" cy="15863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982913" y="20113625"/>
            <a:ext cx="23853775" cy="1904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212963"/>
            <a:ext cx="12915900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6883063" y="40212963"/>
            <a:ext cx="12930187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fld id="{AC7BCEB0-4349-42FF-B6BB-13107FE8E42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80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1pPr>
    <a:lvl2pPr marL="505559"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2pPr>
    <a:lvl3pPr marL="1011119"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3pPr>
    <a:lvl4pPr marL="1516677"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4pPr>
    <a:lvl5pPr marL="2022237"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5pPr>
    <a:lvl6pPr marL="2527796" algn="l" defTabSz="1011119" rtl="0" eaLnBrk="1" latinLnBrk="0" hangingPunct="1">
      <a:defRPr sz="1327" kern="1200">
        <a:solidFill>
          <a:schemeClr val="tx1"/>
        </a:solidFill>
        <a:latin typeface="+mn-lt"/>
        <a:ea typeface="+mn-ea"/>
        <a:cs typeface="+mn-cs"/>
      </a:defRPr>
    </a:lvl6pPr>
    <a:lvl7pPr marL="3033356" algn="l" defTabSz="1011119" rtl="0" eaLnBrk="1" latinLnBrk="0" hangingPunct="1">
      <a:defRPr sz="1327" kern="1200">
        <a:solidFill>
          <a:schemeClr val="tx1"/>
        </a:solidFill>
        <a:latin typeface="+mn-lt"/>
        <a:ea typeface="+mn-ea"/>
        <a:cs typeface="+mn-cs"/>
      </a:defRPr>
    </a:lvl7pPr>
    <a:lvl8pPr marL="3538915" algn="l" defTabSz="1011119" rtl="0" eaLnBrk="1" latinLnBrk="0" hangingPunct="1">
      <a:defRPr sz="1327" kern="1200">
        <a:solidFill>
          <a:schemeClr val="tx1"/>
        </a:solidFill>
        <a:latin typeface="+mn-lt"/>
        <a:ea typeface="+mn-ea"/>
        <a:cs typeface="+mn-cs"/>
      </a:defRPr>
    </a:lvl8pPr>
    <a:lvl9pPr marL="4044474" algn="l" defTabSz="1011119" rtl="0" eaLnBrk="1" latinLnBrk="0" hangingPunct="1">
      <a:defRPr sz="132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6BA1E-D016-22D8-C4E2-3E11AF533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9F5666DB-1E54-57D6-8AA6-B086B05FE9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03B809-7DCF-4EBC-BE16-9B44FC148D1D}" type="slidenum">
              <a:rPr lang="en-US" sz="4700"/>
              <a:pPr eaLnBrk="1" hangingPunct="1"/>
              <a:t>1</a:t>
            </a:fld>
            <a:endParaRPr lang="en-US" sz="4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8B31F359-F9D3-B04F-5AE7-B089741602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96475" y="3186113"/>
            <a:ext cx="10039350" cy="15863887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8A5803D-D54A-9662-64D0-6FF4D473D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151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463" y="15907928"/>
            <a:ext cx="27543125" cy="1097468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926" y="29016207"/>
            <a:ext cx="22682200" cy="13087586"/>
          </a:xfrm>
        </p:spPr>
        <p:txBody>
          <a:bodyPr/>
          <a:lstStyle>
            <a:lvl1pPr marL="0" indent="0" algn="ctr">
              <a:buNone/>
              <a:defRPr/>
            </a:lvl1pPr>
            <a:lvl2pPr marL="457191" indent="0" algn="ctr">
              <a:buNone/>
              <a:defRPr/>
            </a:lvl2pPr>
            <a:lvl3pPr marL="914383" indent="0" algn="ctr">
              <a:buNone/>
              <a:defRPr/>
            </a:lvl3pPr>
            <a:lvl4pPr marL="1371574" indent="0" algn="ctr">
              <a:buNone/>
              <a:defRPr/>
            </a:lvl4pPr>
            <a:lvl5pPr marL="1828766" indent="0" algn="ctr">
              <a:buNone/>
              <a:defRPr/>
            </a:lvl5pPr>
            <a:lvl6pPr marL="2285957" indent="0" algn="ctr">
              <a:buNone/>
              <a:defRPr/>
            </a:lvl6pPr>
            <a:lvl7pPr marL="2743149" indent="0" algn="ctr">
              <a:buNone/>
              <a:defRPr/>
            </a:lvl7pPr>
            <a:lvl8pPr marL="3200340" indent="0" algn="ctr">
              <a:buNone/>
              <a:defRPr/>
            </a:lvl8pPr>
            <a:lvl9pPr marL="365753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45282-C1B7-4A3A-B49E-7DEB2E3ED1E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3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C7A0C-EADB-4BD6-92DA-85400EB4B7C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3414" y="2050816"/>
            <a:ext cx="7289800" cy="4369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839" y="2050816"/>
            <a:ext cx="21720175" cy="4369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F2B2F-DB30-48B2-94A3-96AE7664875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5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27B44-45BA-47F2-93C2-BB56F4EB6C0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5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051" y="32905232"/>
            <a:ext cx="27544713" cy="1016940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051" y="21702890"/>
            <a:ext cx="27544713" cy="1120234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91" indent="0">
              <a:buNone/>
              <a:defRPr sz="1800"/>
            </a:lvl2pPr>
            <a:lvl3pPr marL="914383" indent="0">
              <a:buNone/>
              <a:defRPr sz="1600"/>
            </a:lvl3pPr>
            <a:lvl4pPr marL="1371574" indent="0">
              <a:buNone/>
              <a:defRPr sz="1400"/>
            </a:lvl4pPr>
            <a:lvl5pPr marL="1828766" indent="0">
              <a:buNone/>
              <a:defRPr sz="1400"/>
            </a:lvl5pPr>
            <a:lvl6pPr marL="2285957" indent="0">
              <a:buNone/>
              <a:defRPr sz="1400"/>
            </a:lvl6pPr>
            <a:lvl7pPr marL="2743149" indent="0">
              <a:buNone/>
              <a:defRPr sz="1400"/>
            </a:lvl7pPr>
            <a:lvl8pPr marL="3200340" indent="0">
              <a:buNone/>
              <a:defRPr sz="1400"/>
            </a:lvl8pPr>
            <a:lvl9pPr marL="3657532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CBEBB-B090-42BA-A6D6-21B606D69CD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9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839" y="11949290"/>
            <a:ext cx="14504987" cy="337932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8225" y="11949290"/>
            <a:ext cx="14504988" cy="337932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D3502-A927-4B0B-AEEB-2B7517DE244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9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839" y="11461986"/>
            <a:ext cx="14316075" cy="477708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1" indent="0">
              <a:buNone/>
              <a:defRPr sz="2000" b="1"/>
            </a:lvl2pPr>
            <a:lvl3pPr marL="914383" indent="0">
              <a:buNone/>
              <a:defRPr sz="1800" b="1"/>
            </a:lvl3pPr>
            <a:lvl4pPr marL="1371574" indent="0">
              <a:buNone/>
              <a:defRPr sz="1600" b="1"/>
            </a:lvl4pPr>
            <a:lvl5pPr marL="1828766" indent="0">
              <a:buNone/>
              <a:defRPr sz="1600" b="1"/>
            </a:lvl5pPr>
            <a:lvl6pPr marL="2285957" indent="0">
              <a:buNone/>
              <a:defRPr sz="1600" b="1"/>
            </a:lvl6pPr>
            <a:lvl7pPr marL="2743149" indent="0">
              <a:buNone/>
              <a:defRPr sz="1600" b="1"/>
            </a:lvl7pPr>
            <a:lvl8pPr marL="3200340" indent="0">
              <a:buNone/>
              <a:defRPr sz="1600" b="1"/>
            </a:lvl8pPr>
            <a:lvl9pPr marL="3657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839" y="16239068"/>
            <a:ext cx="14316075" cy="295035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788" y="11461986"/>
            <a:ext cx="14322425" cy="477708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1" indent="0">
              <a:buNone/>
              <a:defRPr sz="2000" b="1"/>
            </a:lvl2pPr>
            <a:lvl3pPr marL="914383" indent="0">
              <a:buNone/>
              <a:defRPr sz="1800" b="1"/>
            </a:lvl3pPr>
            <a:lvl4pPr marL="1371574" indent="0">
              <a:buNone/>
              <a:defRPr sz="1600" b="1"/>
            </a:lvl4pPr>
            <a:lvl5pPr marL="1828766" indent="0">
              <a:buNone/>
              <a:defRPr sz="1600" b="1"/>
            </a:lvl5pPr>
            <a:lvl6pPr marL="2285957" indent="0">
              <a:buNone/>
              <a:defRPr sz="1600" b="1"/>
            </a:lvl6pPr>
            <a:lvl7pPr marL="2743149" indent="0">
              <a:buNone/>
              <a:defRPr sz="1600" b="1"/>
            </a:lvl7pPr>
            <a:lvl8pPr marL="3200340" indent="0">
              <a:buNone/>
              <a:defRPr sz="1600" b="1"/>
            </a:lvl8pPr>
            <a:lvl9pPr marL="3657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788" y="16239068"/>
            <a:ext cx="14322425" cy="295035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422BD-6B61-44A1-97CF-5CA15978A80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6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142BE-E92A-49C8-8467-C280F082F9A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64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A26B-5633-4E00-9DEC-90FAFEEFBC6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0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838" y="2039527"/>
            <a:ext cx="10660062" cy="86755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839" y="2039527"/>
            <a:ext cx="18113375" cy="437030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838" y="10715039"/>
            <a:ext cx="10660062" cy="35027540"/>
          </a:xfrm>
        </p:spPr>
        <p:txBody>
          <a:bodyPr/>
          <a:lstStyle>
            <a:lvl1pPr marL="0" indent="0">
              <a:buNone/>
              <a:defRPr sz="1400"/>
            </a:lvl1pPr>
            <a:lvl2pPr marL="457191" indent="0">
              <a:buNone/>
              <a:defRPr sz="1200"/>
            </a:lvl2pPr>
            <a:lvl3pPr marL="914383" indent="0">
              <a:buNone/>
              <a:defRPr sz="1000"/>
            </a:lvl3pPr>
            <a:lvl4pPr marL="1371574" indent="0">
              <a:buNone/>
              <a:defRPr sz="900"/>
            </a:lvl4pPr>
            <a:lvl5pPr marL="1828766" indent="0">
              <a:buNone/>
              <a:defRPr sz="900"/>
            </a:lvl5pPr>
            <a:lvl6pPr marL="2285957" indent="0">
              <a:buNone/>
              <a:defRPr sz="900"/>
            </a:lvl6pPr>
            <a:lvl7pPr marL="2743149" indent="0">
              <a:buNone/>
              <a:defRPr sz="900"/>
            </a:lvl7pPr>
            <a:lvl8pPr marL="3200340" indent="0">
              <a:buNone/>
              <a:defRPr sz="900"/>
            </a:lvl8pPr>
            <a:lvl9pPr marL="365753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2DCB6-BDA6-442C-82BC-DB2CFEF759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88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589" y="35844104"/>
            <a:ext cx="19442112" cy="42314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589" y="4575764"/>
            <a:ext cx="19442112" cy="30722712"/>
          </a:xfrm>
        </p:spPr>
        <p:txBody>
          <a:bodyPr/>
          <a:lstStyle>
            <a:lvl1pPr marL="0" indent="0">
              <a:buNone/>
              <a:defRPr sz="3200"/>
            </a:lvl1pPr>
            <a:lvl2pPr marL="457191" indent="0">
              <a:buNone/>
              <a:defRPr sz="2800"/>
            </a:lvl2pPr>
            <a:lvl3pPr marL="914383" indent="0">
              <a:buNone/>
              <a:defRPr sz="2400"/>
            </a:lvl3pPr>
            <a:lvl4pPr marL="1371574" indent="0">
              <a:buNone/>
              <a:defRPr sz="2000"/>
            </a:lvl4pPr>
            <a:lvl5pPr marL="1828766" indent="0">
              <a:buNone/>
              <a:defRPr sz="2000"/>
            </a:lvl5pPr>
            <a:lvl6pPr marL="2285957" indent="0">
              <a:buNone/>
              <a:defRPr sz="2000"/>
            </a:lvl6pPr>
            <a:lvl7pPr marL="2743149" indent="0">
              <a:buNone/>
              <a:defRPr sz="2000"/>
            </a:lvl7pPr>
            <a:lvl8pPr marL="3200340" indent="0">
              <a:buNone/>
              <a:defRPr sz="2000"/>
            </a:lvl8pPr>
            <a:lvl9pPr marL="365753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589" y="40075556"/>
            <a:ext cx="19442112" cy="6009452"/>
          </a:xfrm>
        </p:spPr>
        <p:txBody>
          <a:bodyPr/>
          <a:lstStyle>
            <a:lvl1pPr marL="0" indent="0">
              <a:buNone/>
              <a:defRPr sz="1400"/>
            </a:lvl1pPr>
            <a:lvl2pPr marL="457191" indent="0">
              <a:buNone/>
              <a:defRPr sz="1200"/>
            </a:lvl2pPr>
            <a:lvl3pPr marL="914383" indent="0">
              <a:buNone/>
              <a:defRPr sz="1000"/>
            </a:lvl3pPr>
            <a:lvl4pPr marL="1371574" indent="0">
              <a:buNone/>
              <a:defRPr sz="900"/>
            </a:lvl4pPr>
            <a:lvl5pPr marL="1828766" indent="0">
              <a:buNone/>
              <a:defRPr sz="900"/>
            </a:lvl5pPr>
            <a:lvl6pPr marL="2285957" indent="0">
              <a:buNone/>
              <a:defRPr sz="900"/>
            </a:lvl6pPr>
            <a:lvl7pPr marL="2743149" indent="0">
              <a:buNone/>
              <a:defRPr sz="900"/>
            </a:lvl7pPr>
            <a:lvl8pPr marL="3200340" indent="0">
              <a:buNone/>
              <a:defRPr sz="900"/>
            </a:lvl8pPr>
            <a:lvl9pPr marL="365753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6B9F2-A7A0-426B-8F60-7741152E1E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9" y="2050815"/>
            <a:ext cx="29162375" cy="8534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9" y="11949290"/>
            <a:ext cx="29162375" cy="33793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9" y="46632520"/>
            <a:ext cx="7559675" cy="355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>
            <a:lvl1pPr defTabSz="4756061">
              <a:defRPr sz="7299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6" y="46632520"/>
            <a:ext cx="10261600" cy="355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>
            <a:lvl1pPr algn="ctr" defTabSz="4756061">
              <a:defRPr sz="7299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46632520"/>
            <a:ext cx="7559675" cy="355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>
            <a:lvl1pPr algn="r" defTabSz="4756061">
              <a:defRPr sz="7299" smtClean="0"/>
            </a:lvl1pPr>
          </a:lstStyle>
          <a:p>
            <a:pPr>
              <a:defRPr/>
            </a:pPr>
            <a:fld id="{ECCB426A-E09A-4F7D-BB9C-ABBB280A252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+mj-lt"/>
          <a:ea typeface="+mj-ea"/>
          <a:cs typeface="+mj-cs"/>
        </a:defRPr>
      </a:lvl1pPr>
      <a:lvl2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2pPr>
      <a:lvl3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3pPr>
      <a:lvl4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4pPr>
      <a:lvl5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5pPr>
      <a:lvl6pPr marL="457191" algn="ctr" defTabSz="4756061" rtl="0" fontAlgn="base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6pPr>
      <a:lvl7pPr marL="914383" algn="ctr" defTabSz="4756061" rtl="0" fontAlgn="base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7pPr>
      <a:lvl8pPr marL="1371574" algn="ctr" defTabSz="4756061" rtl="0" fontAlgn="base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8pPr>
      <a:lvl9pPr marL="1828766" algn="ctr" defTabSz="4756061" rtl="0" fontAlgn="base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9pPr>
    </p:titleStyle>
    <p:bodyStyle>
      <a:lvl1pPr marL="1784316" indent="-1784316" algn="l" defTabSz="4756061" rtl="0" eaLnBrk="0" fontAlgn="base" hangingPunct="0">
        <a:spcBef>
          <a:spcPct val="20000"/>
        </a:spcBef>
        <a:spcAft>
          <a:spcPct val="0"/>
        </a:spcAft>
        <a:buChar char="•"/>
        <a:defRPr sz="16599">
          <a:solidFill>
            <a:schemeClr val="tx1"/>
          </a:solidFill>
          <a:latin typeface="+mn-lt"/>
          <a:ea typeface="+mn-ea"/>
          <a:cs typeface="+mn-cs"/>
        </a:defRPr>
      </a:lvl1pPr>
      <a:lvl2pPr marL="3862316" indent="-1484286" algn="l" defTabSz="4756061" rtl="0" eaLnBrk="0" fontAlgn="base" hangingPunct="0">
        <a:spcBef>
          <a:spcPct val="20000"/>
        </a:spcBef>
        <a:spcAft>
          <a:spcPct val="0"/>
        </a:spcAft>
        <a:buChar char="–"/>
        <a:defRPr sz="14499">
          <a:solidFill>
            <a:schemeClr val="tx1"/>
          </a:solidFill>
          <a:latin typeface="+mn-lt"/>
        </a:defRPr>
      </a:lvl2pPr>
      <a:lvl3pPr marL="5943488" indent="-1187428" algn="l" defTabSz="4756061" rtl="0" eaLnBrk="0" fontAlgn="base" hangingPunct="0">
        <a:spcBef>
          <a:spcPct val="20000"/>
        </a:spcBef>
        <a:spcAft>
          <a:spcPct val="0"/>
        </a:spcAft>
        <a:buChar char="•"/>
        <a:defRPr sz="12399">
          <a:solidFill>
            <a:schemeClr val="tx1"/>
          </a:solidFill>
          <a:latin typeface="+mn-lt"/>
        </a:defRPr>
      </a:lvl3pPr>
      <a:lvl4pPr marL="8321519" indent="-1190603" algn="l" defTabSz="4756061" rtl="0" eaLnBrk="0" fontAlgn="base" hangingPunct="0">
        <a:spcBef>
          <a:spcPct val="20000"/>
        </a:spcBef>
        <a:spcAft>
          <a:spcPct val="0"/>
        </a:spcAft>
        <a:buChar char="–"/>
        <a:defRPr sz="10500">
          <a:solidFill>
            <a:schemeClr val="tx1"/>
          </a:solidFill>
          <a:latin typeface="+mn-lt"/>
        </a:defRPr>
      </a:lvl4pPr>
      <a:lvl5pPr marL="10697963" indent="-1189016" algn="l" defTabSz="4756061" rtl="0" eaLnBrk="0" fontAlgn="base" hangingPunct="0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5pPr>
      <a:lvl6pPr marL="11155155" indent="-1189016" algn="l" defTabSz="4756061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6pPr>
      <a:lvl7pPr marL="11612346" indent="-1189016" algn="l" defTabSz="4756061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7pPr>
      <a:lvl8pPr marL="12069538" indent="-1189016" algn="l" defTabSz="4756061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8pPr>
      <a:lvl9pPr marL="12526729" indent="-1189016" algn="l" defTabSz="4756061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3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4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6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7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9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40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32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86680-94F7-3D44-D13B-8CE14BB91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64">
            <a:extLst>
              <a:ext uri="{FF2B5EF4-FFF2-40B4-BE49-F238E27FC236}">
                <a16:creationId xmlns:a16="http://schemas.microsoft.com/office/drawing/2014/main" id="{1C2F414D-0613-AE50-E75E-FD2FFF965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-931454"/>
            <a:ext cx="184731" cy="27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160"/>
          </a:p>
        </p:txBody>
      </p:sp>
      <p:sp>
        <p:nvSpPr>
          <p:cNvPr id="2057" name="Rectangle 866">
            <a:extLst>
              <a:ext uri="{FF2B5EF4-FFF2-40B4-BE49-F238E27FC236}">
                <a16:creationId xmlns:a16="http://schemas.microsoft.com/office/drawing/2014/main" id="{B363CAFF-B369-B46E-E5DB-29F3C45A0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-931454"/>
            <a:ext cx="184731" cy="27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160"/>
          </a:p>
        </p:txBody>
      </p:sp>
      <p:sp>
        <p:nvSpPr>
          <p:cNvPr id="2058" name="Rectangle 1263">
            <a:extLst>
              <a:ext uri="{FF2B5EF4-FFF2-40B4-BE49-F238E27FC236}">
                <a16:creationId xmlns:a16="http://schemas.microsoft.com/office/drawing/2014/main" id="{FC7C9FB2-1CCE-2E36-9AF2-A29195589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-931454"/>
            <a:ext cx="184731" cy="27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160"/>
          </a:p>
        </p:txBody>
      </p:sp>
      <p:sp>
        <p:nvSpPr>
          <p:cNvPr id="2062" name="Rectangle 12159">
            <a:extLst>
              <a:ext uri="{FF2B5EF4-FFF2-40B4-BE49-F238E27FC236}">
                <a16:creationId xmlns:a16="http://schemas.microsoft.com/office/drawing/2014/main" id="{729615F9-486F-6FDD-7230-664F2ECA7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7447991"/>
            <a:ext cx="184731" cy="27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16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EFC3A0-D0C3-B615-A69D-2CA1EA7AEB83}"/>
              </a:ext>
            </a:extLst>
          </p:cNvPr>
          <p:cNvSpPr/>
          <p:nvPr/>
        </p:nvSpPr>
        <p:spPr>
          <a:xfrm>
            <a:off x="6630029" y="10418641"/>
            <a:ext cx="19372611" cy="14518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39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A. </a:t>
            </a:r>
            <a:r>
              <a:rPr lang="en-US" sz="3639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Bcdefg</a:t>
            </a:r>
            <a:r>
              <a:rPr lang="en-US" sz="3639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&amp; H. Ijklmn</a:t>
            </a:r>
            <a:r>
              <a:rPr lang="en-US" sz="3639" b="1" i="1" baseline="30000" dirty="0"/>
              <a:t>1</a:t>
            </a:r>
            <a:endParaRPr lang="en-US" sz="3639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sz="107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sz="7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sz="3425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1: Division of Spray Physics, Department of Mechanical Engineering, University of Lisbon, Portugal</a:t>
            </a:r>
          </a:p>
        </p:txBody>
      </p:sp>
      <p:sp>
        <p:nvSpPr>
          <p:cNvPr id="211" name="Text Box 413">
            <a:extLst>
              <a:ext uri="{FF2B5EF4-FFF2-40B4-BE49-F238E27FC236}">
                <a16:creationId xmlns:a16="http://schemas.microsoft.com/office/drawing/2014/main" id="{F34ECCA9-B01F-21D9-CB6B-259DA6424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65314" y="12997462"/>
            <a:ext cx="17108487" cy="66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630" tIns="50314" rIns="100630" bIns="50314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639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Each section can be adapted</a:t>
            </a:r>
          </a:p>
        </p:txBody>
      </p:sp>
      <p:pic>
        <p:nvPicPr>
          <p:cNvPr id="2117" name="Picture 20623">
            <a:extLst>
              <a:ext uri="{FF2B5EF4-FFF2-40B4-BE49-F238E27FC236}">
                <a16:creationId xmlns:a16="http://schemas.microsoft.com/office/drawing/2014/main" id="{FBBAA2C3-0AD7-C769-4A54-78A06C0F9D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398951"/>
            <a:ext cx="31618238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C5EEC23-5B52-45F2-1B03-39D510C3A7D2}"/>
              </a:ext>
            </a:extLst>
          </p:cNvPr>
          <p:cNvSpPr/>
          <p:nvPr/>
        </p:nvSpPr>
        <p:spPr>
          <a:xfrm>
            <a:off x="13302781" y="12119411"/>
            <a:ext cx="5646097" cy="586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1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https://</a:t>
            </a:r>
            <a:r>
              <a:rPr lang="en-US" sz="3211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ilass.tecnico.ulisboa.pt</a:t>
            </a:r>
            <a:r>
              <a:rPr lang="en-US" sz="321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E91A3E-DEEB-C135-E5E3-7748840DCECE}"/>
              </a:ext>
            </a:extLst>
          </p:cNvPr>
          <p:cNvSpPr/>
          <p:nvPr/>
        </p:nvSpPr>
        <p:spPr>
          <a:xfrm>
            <a:off x="11220168" y="4836209"/>
            <a:ext cx="9811340" cy="11135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36" dirty="0">
                <a:solidFill>
                  <a:schemeClr val="bg1"/>
                </a:solidFill>
                <a:latin typeface="Trebuchet MS" panose="020B0603020202020204" pitchFamily="34" charset="0"/>
              </a:rPr>
              <a:t>Poster Template Example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C2A7CC6-B781-50F3-DD22-DD695BD6D547}"/>
              </a:ext>
            </a:extLst>
          </p:cNvPr>
          <p:cNvSpPr/>
          <p:nvPr/>
        </p:nvSpPr>
        <p:spPr bwMode="auto">
          <a:xfrm>
            <a:off x="785813" y="13749647"/>
            <a:ext cx="13136674" cy="11627246"/>
          </a:xfrm>
          <a:prstGeom prst="roundRect">
            <a:avLst>
              <a:gd name="adj" fmla="val 2061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203" name="Text Box 413">
            <a:extLst>
              <a:ext uri="{FF2B5EF4-FFF2-40B4-BE49-F238E27FC236}">
                <a16:creationId xmlns:a16="http://schemas.microsoft.com/office/drawing/2014/main" id="{3FA11F15-1CF6-2192-2D74-88948A02F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5743" y="26038047"/>
            <a:ext cx="17208000" cy="66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0630" tIns="50314" rIns="100630" bIns="50314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639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Experiments and/or  Simulation </a:t>
            </a:r>
          </a:p>
        </p:txBody>
      </p:sp>
      <p:sp>
        <p:nvSpPr>
          <p:cNvPr id="167" name="Rounded Rectangle 166">
            <a:extLst>
              <a:ext uri="{FF2B5EF4-FFF2-40B4-BE49-F238E27FC236}">
                <a16:creationId xmlns:a16="http://schemas.microsoft.com/office/drawing/2014/main" id="{EDA97EE4-0ECD-DEF6-CA6F-37EA8BE0AEE4}"/>
              </a:ext>
            </a:extLst>
          </p:cNvPr>
          <p:cNvSpPr/>
          <p:nvPr/>
        </p:nvSpPr>
        <p:spPr bwMode="auto">
          <a:xfrm>
            <a:off x="785812" y="26782585"/>
            <a:ext cx="13112671" cy="22808064"/>
          </a:xfrm>
          <a:prstGeom prst="roundRect">
            <a:avLst>
              <a:gd name="adj" fmla="val 1827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80" name="Text Box 413">
            <a:extLst>
              <a:ext uri="{FF2B5EF4-FFF2-40B4-BE49-F238E27FC236}">
                <a16:creationId xmlns:a16="http://schemas.microsoft.com/office/drawing/2014/main" id="{5EEE9587-778B-2AA5-BDE1-F1EB373D5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61" y="26038048"/>
            <a:ext cx="13094773" cy="66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0630" tIns="50314" rIns="100630" bIns="50314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639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Include large images and large figures</a:t>
            </a:r>
          </a:p>
        </p:txBody>
      </p:sp>
      <p:sp>
        <p:nvSpPr>
          <p:cNvPr id="89" name="Text Box 413">
            <a:extLst>
              <a:ext uri="{FF2B5EF4-FFF2-40B4-BE49-F238E27FC236}">
                <a16:creationId xmlns:a16="http://schemas.microsoft.com/office/drawing/2014/main" id="{55D99BAA-FCB5-CD51-C262-8BC6C4867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5743" y="38697205"/>
            <a:ext cx="17089157" cy="66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0630" tIns="50314" rIns="100630" bIns="50314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639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This is just an example</a:t>
            </a:r>
          </a:p>
        </p:txBody>
      </p:sp>
      <p:sp>
        <p:nvSpPr>
          <p:cNvPr id="142" name="Rounded Rectangle 141">
            <a:extLst>
              <a:ext uri="{FF2B5EF4-FFF2-40B4-BE49-F238E27FC236}">
                <a16:creationId xmlns:a16="http://schemas.microsoft.com/office/drawing/2014/main" id="{3815B226-461C-EFA4-EC38-4803E9119017}"/>
              </a:ext>
            </a:extLst>
          </p:cNvPr>
          <p:cNvSpPr/>
          <p:nvPr/>
        </p:nvSpPr>
        <p:spPr bwMode="auto">
          <a:xfrm>
            <a:off x="14495743" y="13749647"/>
            <a:ext cx="17208000" cy="11627246"/>
          </a:xfrm>
          <a:prstGeom prst="roundRect">
            <a:avLst>
              <a:gd name="adj" fmla="val 1586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115" name="Rounded Rectangle 164">
            <a:extLst>
              <a:ext uri="{FF2B5EF4-FFF2-40B4-BE49-F238E27FC236}">
                <a16:creationId xmlns:a16="http://schemas.microsoft.com/office/drawing/2014/main" id="{E2F4FF08-B2B5-FE00-F52A-CCB83E826FEB}"/>
              </a:ext>
            </a:extLst>
          </p:cNvPr>
          <p:cNvSpPr/>
          <p:nvPr/>
        </p:nvSpPr>
        <p:spPr bwMode="auto">
          <a:xfrm>
            <a:off x="14495743" y="39455889"/>
            <a:ext cx="17207999" cy="10134760"/>
          </a:xfrm>
          <a:prstGeom prst="roundRect">
            <a:avLst>
              <a:gd name="adj" fmla="val 2124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165" name="Rounded Rectangle 164">
            <a:extLst>
              <a:ext uri="{FF2B5EF4-FFF2-40B4-BE49-F238E27FC236}">
                <a16:creationId xmlns:a16="http://schemas.microsoft.com/office/drawing/2014/main" id="{BCD657E1-9A1C-AFE3-2A51-00C6461886C2}"/>
              </a:ext>
            </a:extLst>
          </p:cNvPr>
          <p:cNvSpPr/>
          <p:nvPr/>
        </p:nvSpPr>
        <p:spPr bwMode="auto">
          <a:xfrm>
            <a:off x="14495743" y="26782585"/>
            <a:ext cx="17208000" cy="11399609"/>
          </a:xfrm>
          <a:prstGeom prst="roundRect">
            <a:avLst>
              <a:gd name="adj" fmla="val 1873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24FC923-6D65-CD68-8D38-F83B2E7C289A}"/>
              </a:ext>
            </a:extLst>
          </p:cNvPr>
          <p:cNvSpPr/>
          <p:nvPr/>
        </p:nvSpPr>
        <p:spPr>
          <a:xfrm>
            <a:off x="1200981" y="15116483"/>
            <a:ext cx="4225026" cy="355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defTabSz="4624954"/>
            <a:r>
              <a:rPr lang="en-US" sz="1712" dirty="0"/>
              <a:t>The text can be written at this size.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637A946-9945-7EAA-68AD-5022648D7D01}"/>
              </a:ext>
            </a:extLst>
          </p:cNvPr>
          <p:cNvSpPr/>
          <p:nvPr/>
        </p:nvSpPr>
        <p:spPr>
          <a:xfrm>
            <a:off x="1200981" y="9080492"/>
            <a:ext cx="3186845" cy="114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4624954"/>
            <a:r>
              <a:rPr lang="en-US" sz="3425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logo can be here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EB6B90A-073D-56A8-5659-16945D3FE8D4}"/>
              </a:ext>
            </a:extLst>
          </p:cNvPr>
          <p:cNvSpPr/>
          <p:nvPr/>
        </p:nvSpPr>
        <p:spPr>
          <a:xfrm>
            <a:off x="1200981" y="15819328"/>
            <a:ext cx="4225026" cy="388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defTabSz="4624954"/>
            <a:r>
              <a:rPr lang="en-US" sz="1927" dirty="0"/>
              <a:t>The text can be written at this size.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2BDDD3-C16E-10D5-2722-DE87A9F247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980" y="-101640"/>
            <a:ext cx="32489030" cy="7302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226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62436</TotalTime>
  <Words>82</Words>
  <Application>Microsoft Office PowerPoint</Application>
  <PresentationFormat>Personalizados</PresentationFormat>
  <Paragraphs>14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Default Design</vt:lpstr>
      <vt:lpstr>Apresentação do PowerPoint</vt:lpstr>
    </vt:vector>
  </TitlesOfParts>
  <Company>Combustion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Henrik-b</dc:creator>
  <cp:lastModifiedBy>Isabel Oliveira</cp:lastModifiedBy>
  <cp:revision>612</cp:revision>
  <dcterms:created xsi:type="dcterms:W3CDTF">2003-02-28T12:49:08Z</dcterms:created>
  <dcterms:modified xsi:type="dcterms:W3CDTF">2026-06-30T15:25:21Z</dcterms:modified>
</cp:coreProperties>
</file>