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sldIdLst>
    <p:sldId id="256" r:id="rId6"/>
    <p:sldId id="257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FE4756-AFE7-7B4A-B988-5CAA96AEA197}" v="2" dt="2024-05-22T13:09:18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LUIS VELAZQUEZ GUTIERREZ" userId="f79aa2d9-11d3-4a12-ae76-c1c67f347c43" providerId="ADAL" clId="{D4A3438B-BB8B-1445-AB55-13EBFDD59154}"/>
    <pc:docChg chg="modMainMaster">
      <pc:chgData name="JUAN LUIS VELAZQUEZ GUTIERREZ" userId="f79aa2d9-11d3-4a12-ae76-c1c67f347c43" providerId="ADAL" clId="{D4A3438B-BB8B-1445-AB55-13EBFDD59154}" dt="2023-05-11T11:53:16.320" v="0" actId="14826"/>
      <pc:docMkLst>
        <pc:docMk/>
      </pc:docMkLst>
      <pc:sldMasterChg chg="modSp">
        <pc:chgData name="JUAN LUIS VELAZQUEZ GUTIERREZ" userId="f79aa2d9-11d3-4a12-ae76-c1c67f347c43" providerId="ADAL" clId="{D4A3438B-BB8B-1445-AB55-13EBFDD59154}" dt="2023-05-11T11:53:16.320" v="0" actId="14826"/>
        <pc:sldMasterMkLst>
          <pc:docMk/>
          <pc:sldMasterMk cId="673730072" sldId="2147483660"/>
        </pc:sldMasterMkLst>
        <pc:picChg chg="mod">
          <ac:chgData name="JUAN LUIS VELAZQUEZ GUTIERREZ" userId="f79aa2d9-11d3-4a12-ae76-c1c67f347c43" providerId="ADAL" clId="{D4A3438B-BB8B-1445-AB55-13EBFDD59154}" dt="2023-05-11T11:53:16.320" v="0" actId="14826"/>
          <ac:picMkLst>
            <pc:docMk/>
            <pc:sldMasterMk cId="673730072" sldId="2147483660"/>
            <ac:picMk id="8" creationId="{FE264ED3-4160-5142-3567-0A4DF882C8DC}"/>
          </ac:picMkLst>
        </pc:picChg>
      </pc:sldMasterChg>
    </pc:docChg>
  </pc:docChgLst>
  <pc:docChgLst>
    <pc:chgData name="REBECA FERNANDEZ MORENO" userId="cc657fda-8ae7-4188-ad0b-9da89ef8c788" providerId="ADAL" clId="{FEFE4756-AFE7-7B4A-B988-5CAA96AEA197}"/>
    <pc:docChg chg="modMainMaster">
      <pc:chgData name="REBECA FERNANDEZ MORENO" userId="cc657fda-8ae7-4188-ad0b-9da89ef8c788" providerId="ADAL" clId="{FEFE4756-AFE7-7B4A-B988-5CAA96AEA197}" dt="2024-05-22T13:09:18.812" v="1" actId="14826"/>
      <pc:docMkLst>
        <pc:docMk/>
      </pc:docMkLst>
      <pc:sldMasterChg chg="modSp">
        <pc:chgData name="REBECA FERNANDEZ MORENO" userId="cc657fda-8ae7-4188-ad0b-9da89ef8c788" providerId="ADAL" clId="{FEFE4756-AFE7-7B4A-B988-5CAA96AEA197}" dt="2024-05-22T13:08:03.957" v="0" actId="14826"/>
        <pc:sldMasterMkLst>
          <pc:docMk/>
          <pc:sldMasterMk cId="2483287091" sldId="2147483648"/>
        </pc:sldMasterMkLst>
        <pc:picChg chg="mod">
          <ac:chgData name="REBECA FERNANDEZ MORENO" userId="cc657fda-8ae7-4188-ad0b-9da89ef8c788" providerId="ADAL" clId="{FEFE4756-AFE7-7B4A-B988-5CAA96AEA197}" dt="2024-05-22T13:08:03.957" v="0" actId="14826"/>
          <ac:picMkLst>
            <pc:docMk/>
            <pc:sldMasterMk cId="2483287091" sldId="2147483648"/>
            <ac:picMk id="11" creationId="{6F28D68B-E564-C20B-FD6D-6A92B9ABF9ED}"/>
          </ac:picMkLst>
        </pc:picChg>
      </pc:sldMasterChg>
      <pc:sldMasterChg chg="modSp">
        <pc:chgData name="REBECA FERNANDEZ MORENO" userId="cc657fda-8ae7-4188-ad0b-9da89ef8c788" providerId="ADAL" clId="{FEFE4756-AFE7-7B4A-B988-5CAA96AEA197}" dt="2024-05-22T13:09:18.812" v="1" actId="14826"/>
        <pc:sldMasterMkLst>
          <pc:docMk/>
          <pc:sldMasterMk cId="673730072" sldId="2147483660"/>
        </pc:sldMasterMkLst>
        <pc:picChg chg="mod">
          <ac:chgData name="REBECA FERNANDEZ MORENO" userId="cc657fda-8ae7-4188-ad0b-9da89ef8c788" providerId="ADAL" clId="{FEFE4756-AFE7-7B4A-B988-5CAA96AEA197}" dt="2024-05-22T13:09:18.812" v="1" actId="14826"/>
          <ac:picMkLst>
            <pc:docMk/>
            <pc:sldMasterMk cId="673730072" sldId="2147483660"/>
            <ac:picMk id="8" creationId="{FE264ED3-4160-5142-3567-0A4DF882C8DC}"/>
          </ac:picMkLst>
        </pc:picChg>
      </pc:sldMasterChg>
    </pc:docChg>
  </pc:docChgLst>
  <pc:docChgLst>
    <pc:chgData name="REBECA FERNANDEZ MORENO" userId="cc657fda-8ae7-4188-ad0b-9da89ef8c788" providerId="ADAL" clId="{DFAFBA38-7732-6149-9701-915536AA3B33}"/>
    <pc:docChg chg="custSel modMainMaster">
      <pc:chgData name="REBECA FERNANDEZ MORENO" userId="cc657fda-8ae7-4188-ad0b-9da89ef8c788" providerId="ADAL" clId="{DFAFBA38-7732-6149-9701-915536AA3B33}" dt="2023-05-16T12:23:59.297" v="4" actId="14826"/>
      <pc:docMkLst>
        <pc:docMk/>
      </pc:docMkLst>
      <pc:sldMasterChg chg="addSp delSp modSp mod modSldLayout">
        <pc:chgData name="REBECA FERNANDEZ MORENO" userId="cc657fda-8ae7-4188-ad0b-9da89ef8c788" providerId="ADAL" clId="{DFAFBA38-7732-6149-9701-915536AA3B33}" dt="2023-05-16T12:23:38.776" v="3" actId="14826"/>
        <pc:sldMasterMkLst>
          <pc:docMk/>
          <pc:sldMasterMk cId="2483287091" sldId="2147483648"/>
        </pc:sldMasterMkLst>
        <pc:picChg chg="add del mod">
          <ac:chgData name="REBECA FERNANDEZ MORENO" userId="cc657fda-8ae7-4188-ad0b-9da89ef8c788" providerId="ADAL" clId="{DFAFBA38-7732-6149-9701-915536AA3B33}" dt="2023-05-16T12:23:23.743" v="2" actId="478"/>
          <ac:picMkLst>
            <pc:docMk/>
            <pc:sldMasterMk cId="2483287091" sldId="2147483648"/>
            <ac:picMk id="2" creationId="{67046481-BC74-9251-4D09-DF6948CD026B}"/>
          </ac:picMkLst>
        </pc:picChg>
        <pc:picChg chg="mod">
          <ac:chgData name="REBECA FERNANDEZ MORENO" userId="cc657fda-8ae7-4188-ad0b-9da89ef8c788" providerId="ADAL" clId="{DFAFBA38-7732-6149-9701-915536AA3B33}" dt="2023-05-16T12:23:38.776" v="3" actId="14826"/>
          <ac:picMkLst>
            <pc:docMk/>
            <pc:sldMasterMk cId="2483287091" sldId="2147483648"/>
            <ac:picMk id="11" creationId="{6F28D68B-E564-C20B-FD6D-6A92B9ABF9ED}"/>
          </ac:picMkLst>
        </pc:picChg>
        <pc:sldLayoutChg chg="modSp">
          <pc:chgData name="REBECA FERNANDEZ MORENO" userId="cc657fda-8ae7-4188-ad0b-9da89ef8c788" providerId="ADAL" clId="{DFAFBA38-7732-6149-9701-915536AA3B33}" dt="2023-05-16T12:23:13.792" v="0" actId="735"/>
          <pc:sldLayoutMkLst>
            <pc:docMk/>
            <pc:sldMasterMk cId="2483287091" sldId="2147483648"/>
            <pc:sldLayoutMk cId="4268920787" sldId="2147483649"/>
          </pc:sldLayoutMkLst>
        </pc:sldLayoutChg>
      </pc:sldMasterChg>
      <pc:sldMasterChg chg="modSp">
        <pc:chgData name="REBECA FERNANDEZ MORENO" userId="cc657fda-8ae7-4188-ad0b-9da89ef8c788" providerId="ADAL" clId="{DFAFBA38-7732-6149-9701-915536AA3B33}" dt="2023-05-16T12:23:59.297" v="4" actId="14826"/>
        <pc:sldMasterMkLst>
          <pc:docMk/>
          <pc:sldMasterMk cId="673730072" sldId="2147483660"/>
        </pc:sldMasterMkLst>
        <pc:picChg chg="mod">
          <ac:chgData name="REBECA FERNANDEZ MORENO" userId="cc657fda-8ae7-4188-ad0b-9da89ef8c788" providerId="ADAL" clId="{DFAFBA38-7732-6149-9701-915536AA3B33}" dt="2023-05-16T12:23:59.297" v="4" actId="14826"/>
          <ac:picMkLst>
            <pc:docMk/>
            <pc:sldMasterMk cId="673730072" sldId="2147483660"/>
            <ac:picMk id="8" creationId="{FE264ED3-4160-5142-3567-0A4DF882C8DC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18296-48A6-197C-C6DB-66940FF6C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840A2D-4781-B460-D4FE-A20E4F5A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FD402-E885-4961-11B4-6C998A6C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114C3-BF0D-6B42-A299-C203A58F366D}" type="datetimeFigureOut">
              <a:rPr lang="es-ES" smtClean="0"/>
              <a:t>22/5/24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0C153-4081-93D0-5712-F9EC8FAC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EA1999-EEE5-4F77-91CA-7D3C7EF0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FDC56C-F25B-4A4E-A81E-194BBC8584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920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E647B-034A-3E06-0D49-9B946419E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41D706-BB47-1F12-3E88-36B8E4F1E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66B377-1B26-808C-ADD9-1E706CDD62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114C3-BF0D-6B42-A299-C203A58F366D}" type="datetimeFigureOut">
              <a:rPr lang="es-ES" smtClean="0"/>
              <a:t>22/5/24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B9B8AE-7457-E878-93FA-7B84C747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611028-EBE4-035D-AC81-9D0740CC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FDC56C-F25B-4A4E-A81E-194BBC8584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315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EC3860E-D60C-E547-EF7E-EC7F4EBEF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368D45-C704-3737-F4BE-3C42C115C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358A12-4176-C65B-BEAC-DB07F853A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114C3-BF0D-6B42-A299-C203A58F366D}" type="datetimeFigureOut">
              <a:rPr lang="es-ES" smtClean="0"/>
              <a:t>22/5/24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F6326-2C8A-FD4B-6E85-42D51C01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E22194-58F0-30DA-D1EB-BD0BBC54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FDC56C-F25B-4A4E-A81E-194BBC8584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1986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54D7D-65E3-389E-6309-2DA836994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2AAE4C-B92D-F00F-DD3B-06B835969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228156-230D-645C-0014-8EA74A6F5A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7740D1-99EC-0D42-8291-754884948E80}" type="datetimeFigureOut">
              <a:rPr lang="es-ES" smtClean="0"/>
              <a:t>22/5/24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7221E5-4F51-02B3-44B5-021C4A16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5610EA-F17D-7CEB-9D82-08F2C8C0C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DA109-5F5A-4643-B7E0-578BF9D3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317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B56D3-F8ED-DFD8-60B9-F603C6D25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101676-B355-9AF3-7F82-2B4B98987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AEB53A-47C3-7631-BF5C-4BE72E636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7740D1-99EC-0D42-8291-754884948E80}" type="datetimeFigureOut">
              <a:rPr lang="es-ES" smtClean="0"/>
              <a:t>22/5/24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BE89B6-4F5C-4890-0218-555E6535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CE33FF-0F02-7055-F2D2-0A4B3935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DA109-5F5A-4643-B7E0-578BF9D3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82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E5A39-FAD9-F8CE-C24B-E3287472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D2B8E8-BEB3-EF95-ABEF-8081D2383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C1EB08-6D9E-BC7D-3450-AAE820DF9B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7740D1-99EC-0D42-8291-754884948E80}" type="datetimeFigureOut">
              <a:rPr lang="es-ES" smtClean="0"/>
              <a:t>22/5/24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6420D7-D3B2-02C6-9F7B-A8F1AF9ED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770004-31CC-5758-2557-459025BA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DA109-5F5A-4643-B7E0-578BF9D3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079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28C53-32B6-FF5F-EEE3-D0F26517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7B47ED-7B73-2D37-19C7-A4993B19B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73E6A7-7491-A507-EBE2-B0D23E780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70CB97-C48C-CDF8-9E80-0DFB3E40A9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7740D1-99EC-0D42-8291-754884948E80}" type="datetimeFigureOut">
              <a:rPr lang="es-ES" smtClean="0"/>
              <a:t>22/5/24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AD04A2-1D7B-D393-63C0-CF4EEC80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FA6EB3-DA5B-BABD-7503-0D6F6C4B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DA109-5F5A-4643-B7E0-578BF9D3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400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00DFF-6281-3C4B-AC41-1A225FE1F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867E5F-0EC8-825D-BC25-FC47F4DBB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6B47EB-6B4B-6B60-1AF9-C955FE391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75FA4F-3D13-F241-672F-71416EDE6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710DCA9-0C1D-D9E9-E764-46B166C21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F67D84E-5BC8-2975-7D9C-A16521336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7740D1-99EC-0D42-8291-754884948E80}" type="datetimeFigureOut">
              <a:rPr lang="es-ES" smtClean="0"/>
              <a:t>22/5/24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536ECD-4DF6-537B-72C9-F352B779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87A826-AEE2-BA10-93C7-C1B9CE8B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DA109-5F5A-4643-B7E0-578BF9D3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71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1FFA2-722B-CE57-1B35-63DA07F15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C2F3EF-3957-86BC-8B11-F724906F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7740D1-99EC-0D42-8291-754884948E80}" type="datetimeFigureOut">
              <a:rPr lang="es-ES" smtClean="0"/>
              <a:t>22/5/24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B685F7-1EDD-099E-8364-34B0CBF0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A5742E-3F80-3A36-D4D0-F93F651B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DA109-5F5A-4643-B7E0-578BF9D3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5349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6C1682-B076-7594-B0F0-6732AAD442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7740D1-99EC-0D42-8291-754884948E80}" type="datetimeFigureOut">
              <a:rPr lang="es-ES" smtClean="0"/>
              <a:t>22/5/24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F7088B-05A6-FD26-7E41-B61866128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96500C-84E4-2B07-A4D0-ECB2DEF03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DA109-5F5A-4643-B7E0-578BF9D3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3176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71375-93F6-D68E-E4F8-0978C473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7823D9-71AA-CACE-DADB-3D5AB7A71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A1C5C6-BD0C-7032-B1F9-0ACE36941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AC56B-B641-EF49-93D7-A6F1307A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7740D1-99EC-0D42-8291-754884948E80}" type="datetimeFigureOut">
              <a:rPr lang="es-ES" smtClean="0"/>
              <a:t>22/5/24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84E3CF-DCD2-BBFB-59C9-234B05A3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A1F5D-E4B4-DCAD-4133-05FB5A54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DA109-5F5A-4643-B7E0-578BF9D3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72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C3915-A640-1886-A438-20B6B0861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9653A3-D986-E102-174F-D4586015A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C21E54-8F10-629A-9FAE-07CC566433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114C3-BF0D-6B42-A299-C203A58F366D}" type="datetimeFigureOut">
              <a:rPr lang="es-ES" smtClean="0"/>
              <a:t>22/5/24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96035-FDEA-3C21-580D-36573237F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3D6B8B-D8B6-CC67-C5ED-4A7418EE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FDC56C-F25B-4A4E-A81E-194BBC8584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755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1BE998-2613-6B44-C339-879F68C8D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EA6FCF9-2AF0-9D55-DCB0-03C8E5CB9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E685D7-A347-EAAD-7AA4-78CA7A877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AB2660-36AD-3A3A-B1E3-5C8485A1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7740D1-99EC-0D42-8291-754884948E80}" type="datetimeFigureOut">
              <a:rPr lang="es-ES" smtClean="0"/>
              <a:t>22/5/24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343AE0-6BE6-DC5B-8913-3450768BC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ABF64E-74FD-C878-DBBA-9FE76279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DA109-5F5A-4643-B7E0-578BF9D3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641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FAFBD-2C58-3B48-DD32-EEBDA8241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CE44E2-4635-89D6-FC25-532CE3B54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670E3A-7EC4-972D-D8DD-7CAE4AEF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7740D1-99EC-0D42-8291-754884948E80}" type="datetimeFigureOut">
              <a:rPr lang="es-ES" smtClean="0"/>
              <a:t>22/5/24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57E911-9831-363F-8C03-43274384B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053C0D-661A-55AF-A35D-2C4BDF3B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DA109-5F5A-4643-B7E0-578BF9D3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324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0C5118-1047-7D87-4518-E4B7876661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410559-C392-D4C9-F17A-1FCFB76F8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96FB56-C28C-FEB2-7BF3-807DBDF0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7740D1-99EC-0D42-8291-754884948E80}" type="datetimeFigureOut">
              <a:rPr lang="es-ES" smtClean="0"/>
              <a:t>22/5/24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91257F-C154-FC18-EBD8-45A8E27F2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6E659A-234A-F711-FE31-3B99CA4F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DA109-5F5A-4643-B7E0-578BF9D3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60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FF3F5-5125-0D04-0AEA-A35B9CC6E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3DBFAD-F321-0A19-2DC8-7B18F16E5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AE2C1F-3FF6-DD05-E409-89A108B65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114C3-BF0D-6B42-A299-C203A58F366D}" type="datetimeFigureOut">
              <a:rPr lang="es-ES" smtClean="0"/>
              <a:t>22/5/24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318328-CBA9-3CE4-5D3E-AD2F3C7BB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E59FE9-FB9B-27E7-3EDD-740F8D09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FDC56C-F25B-4A4E-A81E-194BBC8584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9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9851BE-23B7-2B9B-D2D5-4B2A93D7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04ECE0-B7AF-C6B4-1331-354C936BE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06B928-808C-14A8-63E5-F383D4DD0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4F40E7-50C2-1F25-1199-A2174DC17F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114C3-BF0D-6B42-A299-C203A58F366D}" type="datetimeFigureOut">
              <a:rPr lang="es-ES" smtClean="0"/>
              <a:t>22/5/24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4E400A-37C1-B828-A1D6-1979177E4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3878D5-7E9A-34B8-2433-952C4C4D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FDC56C-F25B-4A4E-A81E-194BBC8584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72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9FC32-E363-5A71-9403-1D4A5686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99E796-6FA2-0CC4-25A2-5E3F6A714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143000-A882-910F-B63A-95E7DBAA5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21F25F-0AB9-5701-836B-EE010A8CA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5D3C32-CEAE-9F52-3CFB-A61CCC8BD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B0D3222-AD15-00B9-383A-4BED627967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114C3-BF0D-6B42-A299-C203A58F366D}" type="datetimeFigureOut">
              <a:rPr lang="es-ES" smtClean="0"/>
              <a:t>22/5/24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3B8C5-20B3-0D21-85C5-BAB06D96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5210AA7-45F0-D499-D849-109C7013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FDC56C-F25B-4A4E-A81E-194BBC8584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9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994BC-2925-74E5-46AD-DBFA9E61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F78AE5-2CE1-6F49-7F9F-E1292580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114C3-BF0D-6B42-A299-C203A58F366D}" type="datetimeFigureOut">
              <a:rPr lang="es-ES" smtClean="0"/>
              <a:t>22/5/24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C49DD9-4D56-E44C-D186-FC8E735CE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6C0D77-6B74-A43B-4ED5-9616226C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FDC56C-F25B-4A4E-A81E-194BBC8584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17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24832E-B8E2-9D91-A21B-66DB41C5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114C3-BF0D-6B42-A299-C203A58F366D}" type="datetimeFigureOut">
              <a:rPr lang="es-ES" smtClean="0"/>
              <a:t>22/5/24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6EB5B4-D9A1-BD60-44AA-224E90AB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5FF871-B1A1-6E18-0B24-660430A9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FDC56C-F25B-4A4E-A81E-194BBC8584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10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151F9-D75B-2729-E49B-6C07BE48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3C619D-7A48-AE11-CDF9-2952D5C31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DA6B6F-6B07-8FD1-A64D-D0635A7A3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98BFC-06ED-B21F-DB87-CCA878813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114C3-BF0D-6B42-A299-C203A58F366D}" type="datetimeFigureOut">
              <a:rPr lang="es-ES" smtClean="0"/>
              <a:t>22/5/24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2B67DE-9DA0-4587-E81D-CB278C20D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80CEDE-DA91-7DC5-D3D7-C74F4FBE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FDC56C-F25B-4A4E-A81E-194BBC8584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458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FA6CE-4882-B51B-6A13-7585F1A34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CBC1CA-9CDA-BB07-5172-F0B0106F1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A45693-38ED-FABE-FF05-70D88539C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C23EE8-F6AE-E1EF-31BD-31835019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114C3-BF0D-6B42-A299-C203A58F366D}" type="datetimeFigureOut">
              <a:rPr lang="es-ES" smtClean="0"/>
              <a:t>22/5/24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A2D7-318C-B472-36ED-E7905EF0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047468-8201-5A39-CDA5-76A9C7A8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FDC56C-F25B-4A4E-A81E-194BBC8584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73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28D68B-E564-C20B-FD6D-6A92B9ABF9E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8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264ED3-4160-5142-3567-0A4DF882C8D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3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41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313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84dae5-6e9f-484b-911b-b3edb3bcf73a">
      <Terms xmlns="http://schemas.microsoft.com/office/infopath/2007/PartnerControls"/>
    </lcf76f155ced4ddcb4097134ff3c332f>
    <TaxCatchAll xmlns="5368a304-d57d-4ed9-a32c-01224511863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8" ma:contentTypeDescription="Crear nuevo documento." ma:contentTypeScope="" ma:versionID="548e79a6624f6c3564e17bcf3a590455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10a4c261a08f58f7e90688c1aae6c367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35E5C8-BF62-4025-8AF3-E2BE9A805577}">
  <ds:schemaRefs>
    <ds:schemaRef ds:uri="5368a304-d57d-4ed9-a32c-012245118636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0b84dae5-6e9f-484b-911b-b3edb3bcf73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BCD4368-1197-44B4-858D-128EE78910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ECF872-97A2-421D-A3DA-CAB86B7172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Macintosh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Tema de Office</vt:lpstr>
      <vt:lpstr>Diseño personalizado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LUIS VELAZQUEZ GUTIERREZ</dc:creator>
  <cp:lastModifiedBy>ESTHER DURAN CALVO</cp:lastModifiedBy>
  <cp:revision>1</cp:revision>
  <dcterms:created xsi:type="dcterms:W3CDTF">2023-05-11T11:35:59Z</dcterms:created>
  <dcterms:modified xsi:type="dcterms:W3CDTF">2024-05-22T13:09:25Z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  <property fmtid="{D5CDD505-2E9C-101B-9397-08002B2CF9AE}" pid="3" name="MediaServiceImageTags">
    <vt:lpwstr/>
  </property>
</Properties>
</file>