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32399288" cy="5112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45F4F-0D34-F242-9242-CC3A93CF3C19}" v="1" dt="2024-02-13T10:31:22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>
        <p:scale>
          <a:sx n="36" d="100"/>
          <a:sy n="36" d="100"/>
        </p:scale>
        <p:origin x="18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GOYTRE RIVERO" userId="e65ad31b-b5b6-42d8-af47-aeb230fc52e4" providerId="ADAL" clId="{3B345F4F-0D34-F242-9242-CC3A93CF3C19}"/>
    <pc:docChg chg="modSld">
      <pc:chgData name="MACARENA GOYTRE RIVERO" userId="e65ad31b-b5b6-42d8-af47-aeb230fc52e4" providerId="ADAL" clId="{3B345F4F-0D34-F242-9242-CC3A93CF3C19}" dt="2024-02-13T10:32:14.853" v="6" actId="122"/>
      <pc:docMkLst>
        <pc:docMk/>
      </pc:docMkLst>
      <pc:sldChg chg="addSp modSp mod">
        <pc:chgData name="MACARENA GOYTRE RIVERO" userId="e65ad31b-b5b6-42d8-af47-aeb230fc52e4" providerId="ADAL" clId="{3B345F4F-0D34-F242-9242-CC3A93CF3C19}" dt="2024-02-13T10:32:14.853" v="6" actId="122"/>
        <pc:sldMkLst>
          <pc:docMk/>
          <pc:sldMk cId="3903646011" sldId="256"/>
        </pc:sldMkLst>
        <pc:spChg chg="add mod">
          <ac:chgData name="MACARENA GOYTRE RIVERO" userId="e65ad31b-b5b6-42d8-af47-aeb230fc52e4" providerId="ADAL" clId="{3B345F4F-0D34-F242-9242-CC3A93CF3C19}" dt="2024-02-13T10:32:14.853" v="6" actId="122"/>
          <ac:spMkLst>
            <pc:docMk/>
            <pc:sldMk cId="3903646011" sldId="256"/>
            <ac:spMk id="2" creationId="{E132F9F9-E3C1-C44F-3883-D246A0CCEF0B}"/>
          </ac:spMkLst>
        </pc:spChg>
      </pc:sldChg>
    </pc:docChg>
  </pc:docChgLst>
  <pc:docChgLst>
    <pc:chgData name="MACARENA GOYTRE RIVERO" userId="e65ad31b-b5b6-42d8-af47-aeb230fc52e4" providerId="ADAL" clId="{15891F05-09FB-E14A-ACFD-683866D15F00}"/>
    <pc:docChg chg="custSel modMainMaster">
      <pc:chgData name="MACARENA GOYTRE RIVERO" userId="e65ad31b-b5b6-42d8-af47-aeb230fc52e4" providerId="ADAL" clId="{15891F05-09FB-E14A-ACFD-683866D15F00}" dt="2023-11-22T16:24:21.089" v="14" actId="1076"/>
      <pc:docMkLst>
        <pc:docMk/>
      </pc:docMkLst>
      <pc:sldMasterChg chg="addSp delSp modSp mod">
        <pc:chgData name="MACARENA GOYTRE RIVERO" userId="e65ad31b-b5b6-42d8-af47-aeb230fc52e4" providerId="ADAL" clId="{15891F05-09FB-E14A-ACFD-683866D15F00}" dt="2023-11-22T16:24:21.089" v="14" actId="1076"/>
        <pc:sldMasterMkLst>
          <pc:docMk/>
          <pc:sldMasterMk cId="3890340798" sldId="2147483660"/>
        </pc:sldMasterMkLst>
        <pc:picChg chg="add del mod">
          <ac:chgData name="MACARENA GOYTRE RIVERO" userId="e65ad31b-b5b6-42d8-af47-aeb230fc52e4" providerId="ADAL" clId="{15891F05-09FB-E14A-ACFD-683866D15F00}" dt="2023-11-22T16:22:45.831" v="5" actId="478"/>
          <ac:picMkLst>
            <pc:docMk/>
            <pc:sldMasterMk cId="3890340798" sldId="2147483660"/>
            <ac:picMk id="3" creationId="{52C62DBF-ABDB-C2C9-5B4E-ECB9FCFDD405}"/>
          </ac:picMkLst>
        </pc:picChg>
        <pc:picChg chg="add mod">
          <ac:chgData name="MACARENA GOYTRE RIVERO" userId="e65ad31b-b5b6-42d8-af47-aeb230fc52e4" providerId="ADAL" clId="{15891F05-09FB-E14A-ACFD-683866D15F00}" dt="2023-11-22T16:24:01.619" v="9" actId="1076"/>
          <ac:picMkLst>
            <pc:docMk/>
            <pc:sldMasterMk cId="3890340798" sldId="2147483660"/>
            <ac:picMk id="5" creationId="{945CB494-2431-49A9-DD92-8C0C6A8B902B}"/>
          </ac:picMkLst>
        </pc:picChg>
        <pc:picChg chg="del">
          <ac:chgData name="MACARENA GOYTRE RIVERO" userId="e65ad31b-b5b6-42d8-af47-aeb230fc52e4" providerId="ADAL" clId="{15891F05-09FB-E14A-ACFD-683866D15F00}" dt="2023-11-22T16:17:51.150" v="0" actId="478"/>
          <ac:picMkLst>
            <pc:docMk/>
            <pc:sldMasterMk cId="3890340798" sldId="2147483660"/>
            <ac:picMk id="7" creationId="{B4EBE6C1-4EB1-1091-69C2-A728C0B27418}"/>
          </ac:picMkLst>
        </pc:picChg>
        <pc:picChg chg="add mod">
          <ac:chgData name="MACARENA GOYTRE RIVERO" userId="e65ad31b-b5b6-42d8-af47-aeb230fc52e4" providerId="ADAL" clId="{15891F05-09FB-E14A-ACFD-683866D15F00}" dt="2023-11-22T16:24:21.089" v="14" actId="1076"/>
          <ac:picMkLst>
            <pc:docMk/>
            <pc:sldMasterMk cId="3890340798" sldId="2147483660"/>
            <ac:picMk id="8" creationId="{C6621364-DC8B-EC5F-7E8F-05ADF06AD8C1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8366281"/>
            <a:ext cx="27539395" cy="17797568"/>
          </a:xfrm>
          <a:prstGeom prst="rect">
            <a:avLst/>
          </a:prstGeo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6850192"/>
            <a:ext cx="24299466" cy="12342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84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78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721703"/>
            <a:ext cx="6986096" cy="4332240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721703"/>
            <a:ext cx="20553298" cy="433224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95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3608513"/>
            <a:ext cx="27944386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49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2744683"/>
            <a:ext cx="27944386" cy="21264777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34210633"/>
            <a:ext cx="27944386" cy="11182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3608513"/>
            <a:ext cx="13769697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3608513"/>
            <a:ext cx="13769697" cy="32435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10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2531669"/>
            <a:ext cx="13706415" cy="6141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8673247"/>
            <a:ext cx="13706415" cy="27465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2531669"/>
            <a:ext cx="13773917" cy="61415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8673247"/>
            <a:ext cx="13773917" cy="27465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37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721714"/>
            <a:ext cx="27944386" cy="988096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09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95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7360442"/>
            <a:ext cx="16402140" cy="3632881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6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3408045"/>
            <a:ext cx="10449614" cy="11928158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7360442"/>
            <a:ext cx="16402140" cy="36328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5336203"/>
            <a:ext cx="10449614" cy="2841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0D1A42B6-2C89-644C-8964-F65728016D22}" type="datetimeFigureOut">
              <a:rPr lang="es-ES" smtClean="0"/>
              <a:t>14/1/25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7381303"/>
            <a:ext cx="10934760" cy="272170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7381303"/>
            <a:ext cx="7289840" cy="2721703"/>
          </a:xfrm>
          <a:prstGeom prst="rect">
            <a:avLst/>
          </a:prstGeom>
        </p:spPr>
        <p:txBody>
          <a:bodyPr/>
          <a:lstStyle/>
          <a:p>
            <a:fld id="{75ECDE99-98DF-9844-A3AB-26969D6EB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8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8B138DB5-1613-15C1-7026-472FED33D4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82" y="0"/>
            <a:ext cx="3247727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64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6C8CF3F1-0E22-4D08-83FD-B972E7C4C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19964D-7452-41F0-82B2-98B6CFAFDF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57206-373B-438E-BE61-81C8AE220796}">
  <ds:schemaRefs>
    <ds:schemaRef ds:uri="0b84dae5-6e9f-484b-911b-b3edb3bcf73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5368a304-d57d-4ed9-a32c-012245118636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M ANGELES PETKOVA SAIZ</cp:lastModifiedBy>
  <cp:revision>3</cp:revision>
  <dcterms:created xsi:type="dcterms:W3CDTF">2023-11-21T12:08:12Z</dcterms:created>
  <dcterms:modified xsi:type="dcterms:W3CDTF">2025-01-14T08:57:46Z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