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56" r:id="rId5"/>
  </p:sldIdLst>
  <p:sldSz cx="32399288" cy="5112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1742A-D652-E943-9D04-5BAC56770076}" v="1" dt="2026-03-16T10:23:51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16" d="100"/>
          <a:sy n="16" d="100"/>
        </p:scale>
        <p:origin x="382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REVIEJO GARCIA" userId="d712ca7b-52f6-4e71-bb7e-9ee33ab52834" providerId="ADAL" clId="{F2A575B5-B1C8-55BE-AEF1-FDEAD3B83132}"/>
    <pc:docChg chg="custSel modMainMaster">
      <pc:chgData name="IRENE REVIEJO GARCIA" userId="d712ca7b-52f6-4e71-bb7e-9ee33ab52834" providerId="ADAL" clId="{F2A575B5-B1C8-55BE-AEF1-FDEAD3B83132}" dt="2026-03-16T10:23:51.560" v="5" actId="18331"/>
      <pc:docMkLst>
        <pc:docMk/>
      </pc:docMkLst>
      <pc:sldMasterChg chg="addSp delSp modSp mod">
        <pc:chgData name="IRENE REVIEJO GARCIA" userId="d712ca7b-52f6-4e71-bb7e-9ee33ab52834" providerId="ADAL" clId="{F2A575B5-B1C8-55BE-AEF1-FDEAD3B83132}" dt="2026-03-16T10:23:51.560" v="5" actId="18331"/>
        <pc:sldMasterMkLst>
          <pc:docMk/>
          <pc:sldMasterMk cId="3770950809" sldId="2147483672"/>
        </pc:sldMasterMkLst>
        <pc:picChg chg="add mod">
          <ac:chgData name="IRENE REVIEJO GARCIA" userId="d712ca7b-52f6-4e71-bb7e-9ee33ab52834" providerId="ADAL" clId="{F2A575B5-B1C8-55BE-AEF1-FDEAD3B83132}" dt="2026-03-16T10:23:51.560" v="5" actId="18331"/>
          <ac:picMkLst>
            <pc:docMk/>
            <pc:sldMasterMk cId="3770950809" sldId="2147483672"/>
            <ac:picMk id="4" creationId="{EB7FB80C-68ED-496E-7F3D-6454F413CDFE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E1E19EE-AB5D-DB7E-7DE1-D3B22A8D5C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3762AF-6C3B-A75A-42D1-D110A3BE8D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62C24-6602-C049-A5B9-793403F2E97E}" type="datetimeFigureOut">
              <a:rPr lang="es-ES" smtClean="0"/>
              <a:t>16/3/26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020B7A-1A28-7017-0E3C-918C1F2467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73B855-7D00-614D-9EBC-58C1D54B4F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FA23-BD6A-804A-9DE7-32DD341001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83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8366281"/>
            <a:ext cx="27539395" cy="17797568"/>
          </a:xfrm>
          <a:prstGeom prst="rect">
            <a:avLst/>
          </a:prstGeo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6850192"/>
            <a:ext cx="24299466" cy="12342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16/3/26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84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721714"/>
            <a:ext cx="27944386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1" y="13608513"/>
            <a:ext cx="27944386" cy="324355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16/3/26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78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721703"/>
            <a:ext cx="6986096" cy="4332240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721703"/>
            <a:ext cx="20553298" cy="433224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16/3/26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95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721714"/>
            <a:ext cx="27944386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51" y="13608513"/>
            <a:ext cx="27944386" cy="32435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16/3/26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49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2744683"/>
            <a:ext cx="27944386" cy="21264777"/>
          </a:xfrm>
          <a:prstGeom prst="rect">
            <a:avLst/>
          </a:prstGeo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34210633"/>
            <a:ext cx="27944386" cy="11182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16/3/26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9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721714"/>
            <a:ext cx="27944386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3608513"/>
            <a:ext cx="13769697" cy="32435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3608513"/>
            <a:ext cx="13769697" cy="32435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16/3/26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10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721714"/>
            <a:ext cx="27944386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2531669"/>
            <a:ext cx="13706415" cy="6141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8673247"/>
            <a:ext cx="13706415" cy="27465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2531669"/>
            <a:ext cx="13773917" cy="6141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8673247"/>
            <a:ext cx="13773917" cy="27465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16/3/26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37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721714"/>
            <a:ext cx="27944386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16/3/26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09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16/3/26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95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408045"/>
            <a:ext cx="10449614" cy="11928158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7360442"/>
            <a:ext cx="16402140" cy="36328813"/>
          </a:xfrm>
          <a:prstGeom prst="rect">
            <a:avLst/>
          </a:prstGeo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5336203"/>
            <a:ext cx="10449614" cy="2841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16/3/26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66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408045"/>
            <a:ext cx="10449614" cy="11928158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7360442"/>
            <a:ext cx="16402140" cy="363288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5336203"/>
            <a:ext cx="10449614" cy="2841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16/3/26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08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EB7FB80C-68ED-496E-7F3D-6454F413CDF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" y="1586"/>
            <a:ext cx="32398494" cy="511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646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9" ma:contentTypeDescription="Crear nuevo documento." ma:contentTypeScope="" ma:versionID="7dca83ba04439bb58814709d018e1d5d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4d0ae776a05480a23e00dce7577c482a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Props1.xml><?xml version="1.0" encoding="utf-8"?>
<ds:datastoreItem xmlns:ds="http://schemas.openxmlformats.org/officeDocument/2006/customXml" ds:itemID="{8E19964D-7452-41F0-82B2-98B6CFAFDF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02C972-1405-4FDF-87A3-E0698A6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457206-373B-438E-BE61-81C8AE220796}">
  <ds:schemaRefs>
    <ds:schemaRef ds:uri="http://schemas.microsoft.com/office/2006/metadata/properties"/>
    <ds:schemaRef ds:uri="5368a304-d57d-4ed9-a32c-012245118636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0b84dae5-6e9f-484b-911b-b3edb3bcf73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a060e56-5e46-475d-8b74-5fb187bd2177}" enabled="0" method="" siteId="{da060e56-5e46-475d-8b74-5fb187bd21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2013 - Tema de 2022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LUIS VELAZQUEZ GUTIERREZ</dc:creator>
  <cp:lastModifiedBy>IRENE REVIEJO GARCIA</cp:lastModifiedBy>
  <cp:revision>4</cp:revision>
  <dcterms:created xsi:type="dcterms:W3CDTF">2023-11-21T12:08:12Z</dcterms:created>
  <dcterms:modified xsi:type="dcterms:W3CDTF">2026-03-16T10:23:58Z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