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12DC57-E6B3-BD46-B743-B8549620739F}" v="1" dt="2026-03-16T10:22:59.4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F75D9F-4F56-C4FA-1CE7-485B189ECD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EB5C06-ED16-0722-A1D8-6C8FAEE7B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9E5A48-92A0-1043-D674-8DA71319A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33B1B0-3DBF-5CBA-6A85-34EA447B0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4CBF71-466F-6788-D9F4-8150F348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094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C3D1E9-8DCC-FD0C-70B5-41E400CF6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EC3DFA-AA19-9509-994E-8BDE25442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9B4BFA-DEF3-B52A-1C81-AE22D9145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C93352-BBAA-0738-1628-AE507DF67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0A3C2A-BA98-913E-1484-64D3E07AD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7055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4B3E64-3168-5EBE-5C85-408C078A3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2D2A9C-DE0F-6720-E5DD-FDDB91063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730CEC-364F-3276-AC0F-2270CE64D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1D325D-214A-373F-B295-5BA0D8B14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938FB3-EDE8-DB1B-0DB6-FD65174A8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5774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772D1E-6F4F-0050-989E-BA4D67B9C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3399E2-0720-93DC-9963-DDA5CFC39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ED40CD-CC8E-50EF-E802-46030D48A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3EAC2B-5987-A3D8-46D8-C0D629280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543260-321E-97B8-A746-818D0363A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3287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8B3010-4737-AB57-FFDD-8E83DD53B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B0EC52-F8B2-8C89-2D10-2D72C7CFA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1D5208-CBA4-EECE-845A-950B32C7F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02D582-41C3-DAEA-DA75-D5C421D87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5DB3A1-2BFB-ADC7-D9E4-2FDEDFB3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5506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BEF11B-10F9-2CAB-1FF1-D1FE6924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6E6A86-DCC1-4DF9-5316-9434EE07E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F4FBCF-B271-DE21-DB1B-40BF10F6F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952046-9DDD-B0C9-3E62-71A94A9A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C5828E-B9CB-B8AE-084F-C5C7DFA7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1880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7873A2-053D-B223-2D33-5BF5F29F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4C25FB-702D-BC40-08FD-4C7372230F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405587-EAF4-34EA-9086-301A78D0F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87D6D6-05F2-A577-FC4A-FF69A0464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3EF94B-E414-D958-AAEE-F495BAA05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C6C54B-0CB8-8830-A044-B0E9F2A18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3050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EC620-BACF-58B8-6028-B8DA9781E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393B38-770C-B7EB-E80E-373706A43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735D669-2076-E357-4092-51C69201B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F7668A2-B996-892B-8F63-9630F8CBA9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575EB9B-A67F-D4DE-79D2-B337D9685C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A36516-6BB7-D5F4-649E-D7AD10743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F9B523F-7C35-28D5-900C-44D3BB666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049A1FE-CB7A-8925-EBBD-33CDF6FB2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1957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F7BA9F-A354-7CCC-5833-DC6B6FB04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03312A7-E1C4-DECC-D376-348A0315B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FE599D2-C293-AA23-FE9F-BA1518DCA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2F20DED-186D-5E91-E68C-6773C136D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0156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33CF0F2-FE51-E414-972A-A541BC86C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6457789-AE26-2285-6A6E-0CF404F96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FC970BC-9670-976D-2278-B640A00A1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75339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A768E5-2107-CEFC-B8C6-B16200245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773DA7-A0AE-440C-0F29-08745BA7A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E796B25-1781-CC99-AA43-9D0759126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D72D8D-CD27-5834-62D2-A27BE3BF7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EB6593-B00B-AD7B-7AA2-75C139449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C6F69F-6E70-0362-03EB-ADADB197D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708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1A5104-67F7-B1CF-B152-0248BAA78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067553-738B-EA73-7B20-798D6DD72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E5D1C6-DA0A-3AAA-08D4-03C756FDB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360796-077E-0C2B-94DA-D4931B414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EEF781-BCAD-BC94-D4FC-A9EF0C31B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25234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243922-E491-E523-8EEA-B6250537D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7C02BFA-B779-531B-B995-085B35BA88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726A160-1D2A-C0CE-B8C6-206568F77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AB57CC-31B7-36D5-A7DD-9AE537F66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6B4F8E-5754-68F8-A548-4AABF2020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3CB6AAB-2509-39AB-F753-784BCA23F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1273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18C78-0DBA-070F-0A04-96CA7A8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3CCA6D-E03F-1543-5030-1118A9AFC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A64CB3-E74F-742A-A83A-BD4C02651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C699E5-08C4-3D30-D297-E52A40CC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D26D2F-7582-7FD9-86BF-21CAA26D1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2114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2A73BC-04AC-73EA-68E7-5D51BC9BC2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936DFD-6C9D-D558-74E4-1FF25E208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C4277A-1035-6469-A79D-051A9B55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58991A-23EE-D902-5E6F-7D3133648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BA0623-EF51-BE99-14C5-74B6DCD3B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51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EE6576-51CB-9286-FFE5-6E465D866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3802E3-2B5C-C256-F25B-B7A79FE39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8A87A4-1265-BD21-10AB-357817527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FA6AAF-5604-DFF3-34A7-465604DC2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3CDC31-D20F-A5A5-AA35-6008028B9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475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D9A58A-B3D0-E197-C1A1-6871DD90F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3A0053-A35C-EEC2-D1AB-18F524FFCA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8E0B45-C21B-8A1E-5C6F-FC953A556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E7F143-D56A-AD19-89FB-18EE480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1908B0-8257-726A-4283-13E3DE3E6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54702F-ACD2-A251-C382-5ED161E84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9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B1F00C-3495-19A8-FDA6-C7A670327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6E5B25-869A-7F8D-923F-6AC615533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FE99A8-716D-CF75-0E4F-812FE993D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68FF492-3F0F-0D96-D87E-3F582DAC42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64898E6-4044-4305-1682-763F7AA575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ECE6651-4A3C-A2AD-4C73-B2C43D568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D07652B-43B5-3820-CBE3-42F9DC32A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A8509C3-21F8-AD9B-7C5F-A6660FDBC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40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B97372-8361-083B-ACD2-140CF19C1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2ACF525-51C1-8F84-9137-11047E5A8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FC64189-3F9C-1566-6F7C-F30E7A491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A43316-8B96-A7FF-13A1-4477701A0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340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7548699-5BCB-FD60-9D31-EF547BBDB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9DD2290-5270-F7D3-8C0B-30B298E43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690DEA2-0D29-B967-1E16-877D9293D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0754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7EC1D-A7E8-5F96-6BC0-06F01B274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3CA9B4-332E-043D-CCC5-C499ED899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38359CC-EC17-4468-EA58-6CC6C3A73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CE7FD9-FFBF-F016-61F9-723D1FE3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D045E6-EAC2-B32D-65E2-741993A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B16073-3C10-69DA-F299-500A6F165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298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7D9E0-DDFB-96B3-13D9-C53CD3205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7686EC5-12FF-35F4-F916-495B1BC06E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F533DD-427E-63CD-F855-C621CE7AA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956172-7110-0C43-5957-02B4B4178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E1F4C1-E9CE-57B6-C27F-6419C1711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EC527C-BE91-0369-73D8-E5E377FEC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278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2BBDAFF-619F-C1D1-575E-62ADEE516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9316C8-CD69-F6EC-AFB8-A9F50FD87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342991-06DB-CFE6-E96C-D5BF130FB5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D2387-2A64-1442-BB89-F2225C439A2C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01D688-1B33-D002-1430-61DE96857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5F0C6F-B542-107D-FEAC-5C22C79FA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6D75C0-5B3C-E944-8C27-A11CADD97EB4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3A4D9A6-C101-05C9-79E9-8EBCFC6025D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13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D9832CB-FDAB-92AD-ED4B-98F541A2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36E812-3BAB-4A70-B0A0-32AB70E06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9D7EE1-2D28-8FE2-AEF9-948D529482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8356EE-7BEB-8E4C-B251-A4CEBF66C088}" type="datetimeFigureOut">
              <a:rPr lang="es-ES" smtClean="0"/>
              <a:t>16/3/26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9AA5CA-9D76-22CE-E765-E7CFC570A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2D24EB-6701-AD8B-3182-262C106984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6216C8-7B7B-5F4D-8386-FC158C94547F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E1E0AF0-BDF7-B6AE-B81C-5E97BE93706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82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1766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03396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59CF3B52871E43A98F2C0EA124E916" ma:contentTypeVersion="19" ma:contentTypeDescription="Crear nuevo documento." ma:contentTypeScope="" ma:versionID="7dca83ba04439bb58814709d018e1d5d">
  <xsd:schema xmlns:xsd="http://www.w3.org/2001/XMLSchema" xmlns:xs="http://www.w3.org/2001/XMLSchema" xmlns:p="http://schemas.microsoft.com/office/2006/metadata/properties" xmlns:ns2="0b84dae5-6e9f-484b-911b-b3edb3bcf73a" xmlns:ns3="5368a304-d57d-4ed9-a32c-012245118636" targetNamespace="http://schemas.microsoft.com/office/2006/metadata/properties" ma:root="true" ma:fieldsID="4d0ae776a05480a23e00dce7577c482a" ns2:_="" ns3:_="">
    <xsd:import namespace="0b84dae5-6e9f-484b-911b-b3edb3bcf73a"/>
    <xsd:import namespace="5368a304-d57d-4ed9-a32c-012245118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84dae5-6e9f-484b-911b-b3edb3bcf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92d9e965-4325-4025-902e-c30c63b07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68a304-d57d-4ed9-a32c-012245118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2c9d98-b964-4149-8bf1-5cf1614f84f2}" ma:internalName="TaxCatchAll" ma:showField="CatchAllData" ma:web="5368a304-d57d-4ed9-a32c-0122451186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84dae5-6e9f-484b-911b-b3edb3bcf73a">
      <Terms xmlns="http://schemas.microsoft.com/office/infopath/2007/PartnerControls"/>
    </lcf76f155ced4ddcb4097134ff3c332f>
    <TaxCatchAll xmlns="5368a304-d57d-4ed9-a32c-012245118636" xsi:nil="true"/>
  </documentManagement>
</p:properties>
</file>

<file path=customXml/itemProps1.xml><?xml version="1.0" encoding="utf-8"?>
<ds:datastoreItem xmlns:ds="http://schemas.openxmlformats.org/officeDocument/2006/customXml" ds:itemID="{77651664-6C89-476E-9254-FD983B368413}"/>
</file>

<file path=customXml/itemProps2.xml><?xml version="1.0" encoding="utf-8"?>
<ds:datastoreItem xmlns:ds="http://schemas.openxmlformats.org/officeDocument/2006/customXml" ds:itemID="{518E267F-6EC0-44B7-B06A-917ECBD41F6E}"/>
</file>

<file path=customXml/itemProps3.xml><?xml version="1.0" encoding="utf-8"?>
<ds:datastoreItem xmlns:ds="http://schemas.openxmlformats.org/officeDocument/2006/customXml" ds:itemID="{84F87FDB-E446-4339-95C2-BB1D646E0650}"/>
</file>

<file path=docMetadata/LabelInfo.xml><?xml version="1.0" encoding="utf-8"?>
<clbl:labelList xmlns:clbl="http://schemas.microsoft.com/office/2020/mipLabelMetadata">
  <clbl:label id="{da060e56-5e46-475d-8b74-5fb187bd2177}" enabled="0" method="" siteId="{da060e56-5e46-475d-8b74-5fb187bd217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Macintosh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Diseño personalizado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IRENE REVIEJO GARCIA</dc:creator>
  <cp:lastModifiedBy>IRENE REVIEJO GARCIA</cp:lastModifiedBy>
  <cp:revision>1</cp:revision>
  <dcterms:created xsi:type="dcterms:W3CDTF">2026-03-16T09:54:27Z</dcterms:created>
  <dcterms:modified xsi:type="dcterms:W3CDTF">2026-03-16T10:23:28Z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0x0101008E59CF3B52871E43A98F2C0EA124E916</vt:lpwstr>
  </property>
</Properties>
</file>